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anrope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Relationship Id="rId4" Target="../media/image3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328847" y="1028700"/>
            <a:ext cx="8930453" cy="8229600"/>
          </a:xfrm>
          <a:custGeom>
            <a:avLst/>
            <a:gdLst/>
            <a:ahLst/>
            <a:cxnLst/>
            <a:rect r="r" b="b" t="t" l="l"/>
            <a:pathLst>
              <a:path h="8229600" w="8930453">
                <a:moveTo>
                  <a:pt x="0" y="0"/>
                </a:moveTo>
                <a:lnTo>
                  <a:pt x="8930453" y="0"/>
                </a:lnTo>
                <a:lnTo>
                  <a:pt x="89304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715" t="0" r="-65332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7448343"/>
            <a:ext cx="6817504" cy="1809957"/>
          </a:xfrm>
          <a:custGeom>
            <a:avLst/>
            <a:gdLst/>
            <a:ahLst/>
            <a:cxnLst/>
            <a:rect r="r" b="b" t="t" l="l"/>
            <a:pathLst>
              <a:path h="1809957" w="6817504">
                <a:moveTo>
                  <a:pt x="0" y="0"/>
                </a:moveTo>
                <a:lnTo>
                  <a:pt x="6817504" y="0"/>
                </a:lnTo>
                <a:lnTo>
                  <a:pt x="6817504" y="1809957"/>
                </a:lnTo>
                <a:lnTo>
                  <a:pt x="0" y="18099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346674"/>
            <a:ext cx="5776198" cy="9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QUIZ TIME!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160521"/>
            <a:ext cx="5776198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CAREERS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504473"/>
            <a:ext cx="17804245" cy="4155173"/>
            <a:chOff x="0" y="0"/>
            <a:chExt cx="4689184" cy="10943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89184" cy="1094367"/>
            </a:xfrm>
            <a:custGeom>
              <a:avLst/>
              <a:gdLst/>
              <a:ahLst/>
              <a:cxnLst/>
              <a:rect r="r" b="b" t="t" l="l"/>
              <a:pathLst>
                <a:path h="1094367" w="4689184">
                  <a:moveTo>
                    <a:pt x="4485984" y="0"/>
                  </a:moveTo>
                  <a:lnTo>
                    <a:pt x="0" y="0"/>
                  </a:lnTo>
                  <a:lnTo>
                    <a:pt x="0" y="1094367"/>
                  </a:lnTo>
                  <a:lnTo>
                    <a:pt x="4485984" y="1094367"/>
                  </a:lnTo>
                  <a:lnTo>
                    <a:pt x="4689184" y="547183"/>
                  </a:lnTo>
                  <a:lnTo>
                    <a:pt x="448598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74884" cy="1170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It is importnat to have lots of different types of people working together, with everyone having their own ways of thinking. We call this difference amongst people: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598007" y="7333363"/>
            <a:ext cx="18761412" cy="2329064"/>
            <a:chOff x="0" y="0"/>
            <a:chExt cx="4941277" cy="6134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41277" cy="613416"/>
            </a:xfrm>
            <a:custGeom>
              <a:avLst/>
              <a:gdLst/>
              <a:ahLst/>
              <a:cxnLst/>
              <a:rect r="r" b="b" t="t" l="l"/>
              <a:pathLst>
                <a:path h="613416" w="4941277">
                  <a:moveTo>
                    <a:pt x="4738077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738077" y="613416"/>
                  </a:lnTo>
                  <a:lnTo>
                    <a:pt x="4941277" y="306708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826977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927991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D_ _ _ _ _ _ _ 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-10800000">
            <a:off x="598007" y="7333363"/>
            <a:ext cx="18761412" cy="2329064"/>
            <a:chOff x="0" y="0"/>
            <a:chExt cx="4941277" cy="6134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41277" cy="613416"/>
            </a:xfrm>
            <a:custGeom>
              <a:avLst/>
              <a:gdLst/>
              <a:ahLst/>
              <a:cxnLst/>
              <a:rect r="r" b="b" t="t" l="l"/>
              <a:pathLst>
                <a:path h="613416" w="4941277">
                  <a:moveTo>
                    <a:pt x="4738077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738077" y="613416"/>
                  </a:lnTo>
                  <a:lnTo>
                    <a:pt x="4941277" y="306708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826977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7927991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DIVERSITY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504473"/>
            <a:ext cx="17804245" cy="4155173"/>
            <a:chOff x="0" y="0"/>
            <a:chExt cx="4689184" cy="10943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689184" cy="1094367"/>
            </a:xfrm>
            <a:custGeom>
              <a:avLst/>
              <a:gdLst/>
              <a:ahLst/>
              <a:cxnLst/>
              <a:rect r="r" b="b" t="t" l="l"/>
              <a:pathLst>
                <a:path h="1094367" w="4689184">
                  <a:moveTo>
                    <a:pt x="4485984" y="0"/>
                  </a:moveTo>
                  <a:lnTo>
                    <a:pt x="0" y="0"/>
                  </a:lnTo>
                  <a:lnTo>
                    <a:pt x="0" y="1094367"/>
                  </a:lnTo>
                  <a:lnTo>
                    <a:pt x="4485984" y="1094367"/>
                  </a:lnTo>
                  <a:lnTo>
                    <a:pt x="4689184" y="547183"/>
                  </a:lnTo>
                  <a:lnTo>
                    <a:pt x="448598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574884" cy="1170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1711333"/>
            <a:ext cx="16230600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It is important to have lots of different types of people working together, with everyone having their own ways of thinking. We call this difference amongst people: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083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945968" y="4429573"/>
            <a:ext cx="5441202" cy="5461061"/>
          </a:xfrm>
          <a:custGeom>
            <a:avLst/>
            <a:gdLst/>
            <a:ahLst/>
            <a:cxnLst/>
            <a:rect r="r" b="b" t="t" l="l"/>
            <a:pathLst>
              <a:path h="5461061" w="5441202">
                <a:moveTo>
                  <a:pt x="0" y="0"/>
                </a:moveTo>
                <a:lnTo>
                  <a:pt x="5441202" y="0"/>
                </a:lnTo>
                <a:lnTo>
                  <a:pt x="5441202" y="5461061"/>
                </a:lnTo>
                <a:lnTo>
                  <a:pt x="0" y="54610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429198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FROM THE LESSON YOU’VE JUST DONE, WHO CAN YOU TELL IS MISSING FROM THE PUZZLE?</a:t>
            </a:r>
          </a:p>
        </p:txBody>
      </p:sp>
      <p:sp>
        <p:nvSpPr>
          <p:cNvPr name="TextBox 6" id="6"/>
          <p:cNvSpPr txBox="true"/>
          <p:nvPr/>
        </p:nvSpPr>
        <p:spPr>
          <a:xfrm rot="-2054484">
            <a:off x="5989919" y="5331864"/>
            <a:ext cx="2468858" cy="39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Conservationist</a:t>
            </a:r>
          </a:p>
        </p:txBody>
      </p:sp>
      <p:sp>
        <p:nvSpPr>
          <p:cNvPr name="TextBox 7" id="7"/>
          <p:cNvSpPr txBox="true"/>
          <p:nvPr/>
        </p:nvSpPr>
        <p:spPr>
          <a:xfrm rot="-2054484">
            <a:off x="8797737" y="5331864"/>
            <a:ext cx="2468858" cy="39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Communicator</a:t>
            </a:r>
          </a:p>
        </p:txBody>
      </p:sp>
      <p:sp>
        <p:nvSpPr>
          <p:cNvPr name="TextBox 8" id="8"/>
          <p:cNvSpPr txBox="true"/>
          <p:nvPr/>
        </p:nvSpPr>
        <p:spPr>
          <a:xfrm rot="-2054484">
            <a:off x="5989919" y="8245623"/>
            <a:ext cx="2468858" cy="39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Researcher</a:t>
            </a:r>
          </a:p>
        </p:txBody>
      </p:sp>
      <p:sp>
        <p:nvSpPr>
          <p:cNvPr name="TextBox 9" id="9"/>
          <p:cNvSpPr txBox="true"/>
          <p:nvPr/>
        </p:nvSpPr>
        <p:spPr>
          <a:xfrm rot="-2054484">
            <a:off x="9021409" y="8451584"/>
            <a:ext cx="2468858" cy="815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P______</a:t>
            </a:r>
          </a:p>
          <a:p>
            <a:pPr algn="ctr">
              <a:lnSpc>
                <a:spcPts val="3303"/>
              </a:lnSpc>
            </a:pPr>
            <a:r>
              <a:rPr lang="en-US" sz="235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M______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083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5800001" y="3400973"/>
            <a:ext cx="6687998" cy="6712406"/>
          </a:xfrm>
          <a:custGeom>
            <a:avLst/>
            <a:gdLst/>
            <a:ahLst/>
            <a:cxnLst/>
            <a:rect r="r" b="b" t="t" l="l"/>
            <a:pathLst>
              <a:path h="6712406" w="6687998">
                <a:moveTo>
                  <a:pt x="0" y="0"/>
                </a:moveTo>
                <a:lnTo>
                  <a:pt x="6687998" y="0"/>
                </a:lnTo>
                <a:lnTo>
                  <a:pt x="6687998" y="6712406"/>
                </a:lnTo>
                <a:lnTo>
                  <a:pt x="0" y="6712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429198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FROM THE LESSON YOU’VE JUST DONE, WHO CAN YOU TELL IS MISSING FROM THE PUZZLE?</a:t>
            </a:r>
          </a:p>
        </p:txBody>
      </p:sp>
      <p:sp>
        <p:nvSpPr>
          <p:cNvPr name="TextBox 6" id="6"/>
          <p:cNvSpPr txBox="true"/>
          <p:nvPr/>
        </p:nvSpPr>
        <p:spPr>
          <a:xfrm rot="-2054484">
            <a:off x="5851120" y="4500589"/>
            <a:ext cx="3034572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Conservationist</a:t>
            </a:r>
          </a:p>
        </p:txBody>
      </p:sp>
      <p:sp>
        <p:nvSpPr>
          <p:cNvPr name="TextBox 7" id="7"/>
          <p:cNvSpPr txBox="true"/>
          <p:nvPr/>
        </p:nvSpPr>
        <p:spPr>
          <a:xfrm rot="-2054484">
            <a:off x="9302321" y="4500589"/>
            <a:ext cx="3034572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Communicator</a:t>
            </a:r>
          </a:p>
        </p:txBody>
      </p:sp>
      <p:sp>
        <p:nvSpPr>
          <p:cNvPr name="TextBox 8" id="8"/>
          <p:cNvSpPr txBox="true"/>
          <p:nvPr/>
        </p:nvSpPr>
        <p:spPr>
          <a:xfrm rot="-2054484">
            <a:off x="5851120" y="8082005"/>
            <a:ext cx="3034572" cy="497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Researcher</a:t>
            </a:r>
          </a:p>
        </p:txBody>
      </p:sp>
      <p:sp>
        <p:nvSpPr>
          <p:cNvPr name="TextBox 9" id="9"/>
          <p:cNvSpPr txBox="true"/>
          <p:nvPr/>
        </p:nvSpPr>
        <p:spPr>
          <a:xfrm rot="-2054484">
            <a:off x="9577244" y="8335160"/>
            <a:ext cx="3034572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Project </a:t>
            </a:r>
          </a:p>
          <a:p>
            <a:pPr algn="ctr">
              <a:lnSpc>
                <a:spcPts val="4059"/>
              </a:lnSpc>
            </a:pPr>
            <a:r>
              <a:rPr lang="en-US" sz="2899" b="true">
                <a:solidFill>
                  <a:srgbClr val="040505"/>
                </a:solidFill>
                <a:latin typeface="Manrope Bold"/>
                <a:ea typeface="Manrope Bold"/>
                <a:cs typeface="Manrope Bold"/>
                <a:sym typeface="Manrope Bold"/>
              </a:rPr>
              <a:t>Manager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083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181100" y="11811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1100" y="6361922"/>
            <a:ext cx="5776198" cy="3048778"/>
          </a:xfrm>
          <a:custGeom>
            <a:avLst/>
            <a:gdLst/>
            <a:ahLst/>
            <a:cxnLst/>
            <a:rect r="r" b="b" t="t" l="l"/>
            <a:pathLst>
              <a:path h="3048778" w="5776198">
                <a:moveTo>
                  <a:pt x="0" y="0"/>
                </a:moveTo>
                <a:lnTo>
                  <a:pt x="5776198" y="0"/>
                </a:lnTo>
                <a:lnTo>
                  <a:pt x="5776198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4101344"/>
            <a:ext cx="7317988" cy="1942829"/>
          </a:xfrm>
          <a:custGeom>
            <a:avLst/>
            <a:gdLst/>
            <a:ahLst/>
            <a:cxnLst/>
            <a:rect r="r" b="b" t="t" l="l"/>
            <a:pathLst>
              <a:path h="1942829" w="7317988">
                <a:moveTo>
                  <a:pt x="0" y="0"/>
                </a:moveTo>
                <a:lnTo>
                  <a:pt x="7317988" y="0"/>
                </a:lnTo>
                <a:lnTo>
                  <a:pt x="7317988" y="1942829"/>
                </a:lnTo>
                <a:lnTo>
                  <a:pt x="0" y="194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5961" y="1200150"/>
            <a:ext cx="6956943" cy="3048778"/>
          </a:xfrm>
          <a:custGeom>
            <a:avLst/>
            <a:gdLst/>
            <a:ahLst/>
            <a:cxnLst/>
            <a:rect r="r" b="b" t="t" l="l"/>
            <a:pathLst>
              <a:path h="3048778" w="6956943">
                <a:moveTo>
                  <a:pt x="0" y="0"/>
                </a:moveTo>
                <a:lnTo>
                  <a:pt x="6956943" y="0"/>
                </a:lnTo>
                <a:lnTo>
                  <a:pt x="6956943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365962" y="1181100"/>
            <a:ext cx="4114800" cy="4114800"/>
            <a:chOff x="0" y="0"/>
            <a:chExt cx="5486400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8499088" y="6044173"/>
            <a:ext cx="10682230" cy="3927708"/>
            <a:chOff x="0" y="0"/>
            <a:chExt cx="2813427" cy="10344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13427" cy="1034458"/>
            </a:xfrm>
            <a:custGeom>
              <a:avLst/>
              <a:gdLst/>
              <a:ahLst/>
              <a:cxnLst/>
              <a:rect r="r" b="b" t="t" l="l"/>
              <a:pathLst>
                <a:path h="1034458" w="2813427">
                  <a:moveTo>
                    <a:pt x="2610227" y="0"/>
                  </a:moveTo>
                  <a:lnTo>
                    <a:pt x="0" y="0"/>
                  </a:lnTo>
                  <a:lnTo>
                    <a:pt x="0" y="1034458"/>
                  </a:lnTo>
                  <a:lnTo>
                    <a:pt x="2610227" y="1034458"/>
                  </a:lnTo>
                  <a:lnTo>
                    <a:pt x="2813427" y="517229"/>
                  </a:lnTo>
                  <a:lnTo>
                    <a:pt x="261022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699127" cy="1110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110965" y="6361922"/>
            <a:ext cx="6624794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To find out more about Stronger Shores follow the link in the QR code to visit our StoryMap, or go to:</a:t>
            </a:r>
          </a:p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 https://storymaps.arcgis.com/stories/7da0c07ee3d245c9b273c6538bf0e1db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2454345"/>
            <a:ext cx="17596461" cy="2952418"/>
            <a:chOff x="0" y="0"/>
            <a:chExt cx="4634459" cy="7775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34459" cy="777591"/>
            </a:xfrm>
            <a:custGeom>
              <a:avLst/>
              <a:gdLst/>
              <a:ahLst/>
              <a:cxnLst/>
              <a:rect r="r" b="b" t="t" l="l"/>
              <a:pathLst>
                <a:path h="777591" w="4634459">
                  <a:moveTo>
                    <a:pt x="4431259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431259" y="777591"/>
                  </a:lnTo>
                  <a:lnTo>
                    <a:pt x="4634459" y="388796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20159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MANAGERS MUST USE THIS SKILL TO BE ABLE TO EFFECTIVELY EXPLAIN SOMETHING: WHAT IS THE WORD?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419906" y="6532663"/>
            <a:ext cx="18761412" cy="2329064"/>
            <a:chOff x="0" y="0"/>
            <a:chExt cx="4941277" cy="6134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41277" cy="613416"/>
            </a:xfrm>
            <a:custGeom>
              <a:avLst/>
              <a:gdLst/>
              <a:ahLst/>
              <a:cxnLst/>
              <a:rect r="r" b="b" t="t" l="l"/>
              <a:pathLst>
                <a:path h="613416" w="4941277">
                  <a:moveTo>
                    <a:pt x="4738077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738077" y="613416"/>
                  </a:lnTo>
                  <a:lnTo>
                    <a:pt x="4941277" y="306708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826977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127290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C_ _ _ _ _ _ _ _ _ _ _ 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2454345"/>
            <a:ext cx="17596461" cy="2952418"/>
            <a:chOff x="0" y="0"/>
            <a:chExt cx="4634459" cy="77759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34459" cy="777591"/>
            </a:xfrm>
            <a:custGeom>
              <a:avLst/>
              <a:gdLst/>
              <a:ahLst/>
              <a:cxnLst/>
              <a:rect r="r" b="b" t="t" l="l"/>
              <a:pathLst>
                <a:path h="777591" w="4634459">
                  <a:moveTo>
                    <a:pt x="4431259" y="0"/>
                  </a:moveTo>
                  <a:lnTo>
                    <a:pt x="0" y="0"/>
                  </a:lnTo>
                  <a:lnTo>
                    <a:pt x="0" y="777591"/>
                  </a:lnTo>
                  <a:lnTo>
                    <a:pt x="4431259" y="777591"/>
                  </a:lnTo>
                  <a:lnTo>
                    <a:pt x="4634459" y="388796"/>
                  </a:lnTo>
                  <a:lnTo>
                    <a:pt x="4431259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20159" cy="853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MANAGERS MUST USE THIS SKILL TO BE ABLE TO EFFECTIVELY EXPLAIN SOMETHING: WHAT IS THE WORD?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419906" y="6532663"/>
            <a:ext cx="18761412" cy="2329064"/>
            <a:chOff x="0" y="0"/>
            <a:chExt cx="4941277" cy="6134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41277" cy="613416"/>
            </a:xfrm>
            <a:custGeom>
              <a:avLst/>
              <a:gdLst/>
              <a:ahLst/>
              <a:cxnLst/>
              <a:rect r="r" b="b" t="t" l="l"/>
              <a:pathLst>
                <a:path h="613416" w="4941277">
                  <a:moveTo>
                    <a:pt x="4738077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738077" y="613416"/>
                  </a:lnTo>
                  <a:lnTo>
                    <a:pt x="4941277" y="306708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826977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127290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COMMUNICATION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504473"/>
            <a:ext cx="17804245" cy="4052085"/>
            <a:chOff x="0" y="0"/>
            <a:chExt cx="4689184" cy="10672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89184" cy="1067216"/>
            </a:xfrm>
            <a:custGeom>
              <a:avLst/>
              <a:gdLst/>
              <a:ahLst/>
              <a:cxnLst/>
              <a:rect r="r" b="b" t="t" l="l"/>
              <a:pathLst>
                <a:path h="1067216" w="4689184">
                  <a:moveTo>
                    <a:pt x="4485984" y="0"/>
                  </a:moveTo>
                  <a:lnTo>
                    <a:pt x="0" y="0"/>
                  </a:lnTo>
                  <a:lnTo>
                    <a:pt x="0" y="1067216"/>
                  </a:lnTo>
                  <a:lnTo>
                    <a:pt x="4485984" y="1067216"/>
                  </a:lnTo>
                  <a:lnTo>
                    <a:pt x="4689184" y="533608"/>
                  </a:lnTo>
                  <a:lnTo>
                    <a:pt x="448598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74884" cy="1143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336060" y="5556558"/>
            <a:ext cx="3615881" cy="4114800"/>
          </a:xfrm>
          <a:custGeom>
            <a:avLst/>
            <a:gdLst/>
            <a:ahLst/>
            <a:cxnLst/>
            <a:rect r="r" b="b" t="t" l="l"/>
            <a:pathLst>
              <a:path h="4114800" w="3615881">
                <a:moveTo>
                  <a:pt x="0" y="0"/>
                </a:moveTo>
                <a:lnTo>
                  <a:pt x="3615880" y="0"/>
                </a:lnTo>
                <a:lnTo>
                  <a:pt x="36158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When doing research, what is the word that is used to describe what the researcher thinks will happen, before they run an experiment?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504473"/>
            <a:ext cx="17804245" cy="4052085"/>
            <a:chOff x="0" y="0"/>
            <a:chExt cx="4689184" cy="10672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89184" cy="1067216"/>
            </a:xfrm>
            <a:custGeom>
              <a:avLst/>
              <a:gdLst/>
              <a:ahLst/>
              <a:cxnLst/>
              <a:rect r="r" b="b" t="t" l="l"/>
              <a:pathLst>
                <a:path h="1067216" w="4689184">
                  <a:moveTo>
                    <a:pt x="4485984" y="0"/>
                  </a:moveTo>
                  <a:lnTo>
                    <a:pt x="0" y="0"/>
                  </a:lnTo>
                  <a:lnTo>
                    <a:pt x="0" y="1067216"/>
                  </a:lnTo>
                  <a:lnTo>
                    <a:pt x="4485984" y="1067216"/>
                  </a:lnTo>
                  <a:lnTo>
                    <a:pt x="4689184" y="533608"/>
                  </a:lnTo>
                  <a:lnTo>
                    <a:pt x="448598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74884" cy="1143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When doing research, what is the word that is used to describe what the researcher thinks will happen, before they run an experiment?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538640" y="7333363"/>
            <a:ext cx="18761412" cy="2329064"/>
            <a:chOff x="0" y="0"/>
            <a:chExt cx="4941277" cy="6134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41277" cy="613416"/>
            </a:xfrm>
            <a:custGeom>
              <a:avLst/>
              <a:gdLst/>
              <a:ahLst/>
              <a:cxnLst/>
              <a:rect r="r" b="b" t="t" l="l"/>
              <a:pathLst>
                <a:path h="613416" w="4941277">
                  <a:moveTo>
                    <a:pt x="4738077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738077" y="613416"/>
                  </a:lnTo>
                  <a:lnTo>
                    <a:pt x="4941277" y="306708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826977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927991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HYPOTHESIS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504473"/>
            <a:ext cx="17804245" cy="3873984"/>
            <a:chOff x="0" y="0"/>
            <a:chExt cx="4689184" cy="10203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89184" cy="1020309"/>
            </a:xfrm>
            <a:custGeom>
              <a:avLst/>
              <a:gdLst/>
              <a:ahLst/>
              <a:cxnLst/>
              <a:rect r="r" b="b" t="t" l="l"/>
              <a:pathLst>
                <a:path h="1020309" w="4689184">
                  <a:moveTo>
                    <a:pt x="4485984" y="0"/>
                  </a:moveTo>
                  <a:lnTo>
                    <a:pt x="0" y="0"/>
                  </a:lnTo>
                  <a:lnTo>
                    <a:pt x="0" y="1020309"/>
                  </a:lnTo>
                  <a:lnTo>
                    <a:pt x="4485984" y="1020309"/>
                  </a:lnTo>
                  <a:lnTo>
                    <a:pt x="4689184" y="510154"/>
                  </a:lnTo>
                  <a:lnTo>
                    <a:pt x="448598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74884" cy="1096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060340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title for the person who undertakes practical work to protect or restore a species?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538640" y="7333363"/>
            <a:ext cx="18761412" cy="2329064"/>
            <a:chOff x="0" y="0"/>
            <a:chExt cx="4941277" cy="6134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41277" cy="613416"/>
            </a:xfrm>
            <a:custGeom>
              <a:avLst/>
              <a:gdLst/>
              <a:ahLst/>
              <a:cxnLst/>
              <a:rect r="r" b="b" t="t" l="l"/>
              <a:pathLst>
                <a:path h="613416" w="4941277">
                  <a:moveTo>
                    <a:pt x="4738077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738077" y="613416"/>
                  </a:lnTo>
                  <a:lnTo>
                    <a:pt x="4941277" y="306708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826977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927991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C_ _ _ _ _ _ _ _ _ _ _ _ _ 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504473"/>
            <a:ext cx="17804245" cy="3873984"/>
            <a:chOff x="0" y="0"/>
            <a:chExt cx="4689184" cy="102030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89184" cy="1020309"/>
            </a:xfrm>
            <a:custGeom>
              <a:avLst/>
              <a:gdLst/>
              <a:ahLst/>
              <a:cxnLst/>
              <a:rect r="r" b="b" t="t" l="l"/>
              <a:pathLst>
                <a:path h="1020309" w="4689184">
                  <a:moveTo>
                    <a:pt x="4485984" y="0"/>
                  </a:moveTo>
                  <a:lnTo>
                    <a:pt x="0" y="0"/>
                  </a:lnTo>
                  <a:lnTo>
                    <a:pt x="0" y="1020309"/>
                  </a:lnTo>
                  <a:lnTo>
                    <a:pt x="4485984" y="1020309"/>
                  </a:lnTo>
                  <a:lnTo>
                    <a:pt x="4689184" y="510154"/>
                  </a:lnTo>
                  <a:lnTo>
                    <a:pt x="448598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74884" cy="10965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060340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title for the person who undertakes practical work to protect or restore a species?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538640" y="7333363"/>
            <a:ext cx="18761412" cy="2329064"/>
            <a:chOff x="0" y="0"/>
            <a:chExt cx="4941277" cy="61341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941277" cy="613416"/>
            </a:xfrm>
            <a:custGeom>
              <a:avLst/>
              <a:gdLst/>
              <a:ahLst/>
              <a:cxnLst/>
              <a:rect r="r" b="b" t="t" l="l"/>
              <a:pathLst>
                <a:path h="613416" w="4941277">
                  <a:moveTo>
                    <a:pt x="4738077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738077" y="613416"/>
                  </a:lnTo>
                  <a:lnTo>
                    <a:pt x="4941277" y="306708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826977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7927991"/>
            <a:ext cx="16230600" cy="1330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CONSERVATIONIST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083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504473"/>
            <a:ext cx="17804245" cy="4052085"/>
            <a:chOff x="0" y="0"/>
            <a:chExt cx="4689184" cy="10672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89184" cy="1067216"/>
            </a:xfrm>
            <a:custGeom>
              <a:avLst/>
              <a:gdLst/>
              <a:ahLst/>
              <a:cxnLst/>
              <a:rect r="r" b="b" t="t" l="l"/>
              <a:pathLst>
                <a:path h="1067216" w="4689184">
                  <a:moveTo>
                    <a:pt x="4485984" y="0"/>
                  </a:moveTo>
                  <a:lnTo>
                    <a:pt x="0" y="0"/>
                  </a:lnTo>
                  <a:lnTo>
                    <a:pt x="0" y="1067216"/>
                  </a:lnTo>
                  <a:lnTo>
                    <a:pt x="4485984" y="1067216"/>
                  </a:lnTo>
                  <a:lnTo>
                    <a:pt x="4689184" y="533608"/>
                  </a:lnTo>
                  <a:lnTo>
                    <a:pt x="448598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74884" cy="1143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786823" y="2606591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3 ways that a communicator could use to tell people about science...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102230" y="5870883"/>
            <a:ext cx="5599784" cy="4115842"/>
          </a:xfrm>
          <a:custGeom>
            <a:avLst/>
            <a:gdLst/>
            <a:ahLst/>
            <a:cxnLst/>
            <a:rect r="r" b="b" t="t" l="l"/>
            <a:pathLst>
              <a:path h="4115842" w="5599784">
                <a:moveTo>
                  <a:pt x="0" y="0"/>
                </a:moveTo>
                <a:lnTo>
                  <a:pt x="5599785" y="0"/>
                </a:lnTo>
                <a:lnTo>
                  <a:pt x="5599785" y="4115842"/>
                </a:lnTo>
                <a:lnTo>
                  <a:pt x="0" y="41158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083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1504473"/>
            <a:ext cx="17804245" cy="4052085"/>
            <a:chOff x="0" y="0"/>
            <a:chExt cx="4689184" cy="10672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689184" cy="1067216"/>
            </a:xfrm>
            <a:custGeom>
              <a:avLst/>
              <a:gdLst/>
              <a:ahLst/>
              <a:cxnLst/>
              <a:rect r="r" b="b" t="t" l="l"/>
              <a:pathLst>
                <a:path h="1067216" w="4689184">
                  <a:moveTo>
                    <a:pt x="4485984" y="0"/>
                  </a:moveTo>
                  <a:lnTo>
                    <a:pt x="0" y="0"/>
                  </a:lnTo>
                  <a:lnTo>
                    <a:pt x="0" y="1067216"/>
                  </a:lnTo>
                  <a:lnTo>
                    <a:pt x="4485984" y="1067216"/>
                  </a:lnTo>
                  <a:lnTo>
                    <a:pt x="4689184" y="533608"/>
                  </a:lnTo>
                  <a:lnTo>
                    <a:pt x="448598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574884" cy="11434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10800000">
            <a:off x="538640" y="6929236"/>
            <a:ext cx="18761412" cy="2329064"/>
            <a:chOff x="0" y="0"/>
            <a:chExt cx="4941277" cy="61341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941277" cy="613416"/>
            </a:xfrm>
            <a:custGeom>
              <a:avLst/>
              <a:gdLst/>
              <a:ahLst/>
              <a:cxnLst/>
              <a:rect r="r" b="b" t="t" l="l"/>
              <a:pathLst>
                <a:path h="613416" w="4941277">
                  <a:moveTo>
                    <a:pt x="4738077" y="0"/>
                  </a:moveTo>
                  <a:lnTo>
                    <a:pt x="0" y="0"/>
                  </a:lnTo>
                  <a:lnTo>
                    <a:pt x="0" y="613416"/>
                  </a:lnTo>
                  <a:lnTo>
                    <a:pt x="4738077" y="613416"/>
                  </a:lnTo>
                  <a:lnTo>
                    <a:pt x="4941277" y="306708"/>
                  </a:lnTo>
                  <a:lnTo>
                    <a:pt x="473807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4826977" cy="6896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786823" y="2606591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List 3 ways that a communicator could use to tell people about science...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7811193"/>
            <a:ext cx="16230600" cy="66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ART, MUSIC, WRITING, FILM, GAMES...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547ABFBE2F242AFD879277661EA10" ma:contentTypeVersion="18" ma:contentTypeDescription="Create a new document." ma:contentTypeScope="" ma:versionID="9829d805a1c60993912bb39660fe534f">
  <xsd:schema xmlns:xsd="http://www.w3.org/2001/XMLSchema" xmlns:xs="http://www.w3.org/2001/XMLSchema" xmlns:p="http://schemas.microsoft.com/office/2006/metadata/properties" xmlns:ns2="99f3c90c-8c54-43a3-ad5c-82c086fa7e8a" xmlns:ns3="4c038b8b-266e-4bb2-adf3-7514a4634f13" targetNamespace="http://schemas.microsoft.com/office/2006/metadata/properties" ma:root="true" ma:fieldsID="b9bde3c655fb0ba80fe715740468a878" ns2:_="" ns3:_="">
    <xsd:import namespace="99f3c90c-8c54-43a3-ad5c-82c086fa7e8a"/>
    <xsd:import namespace="4c038b8b-266e-4bb2-adf3-7514a4634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c90c-8c54-43a3-ad5c-82c086fa7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585a93-df65-47db-8e10-c50681b06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38b8b-266e-4bb2-adf3-7514a4634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14202-299b-41fd-a77e-c3a125e36b22}" ma:internalName="TaxCatchAll" ma:showField="CatchAllData" ma:web="4c038b8b-266e-4bb2-adf3-7514a4634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c90c-8c54-43a3-ad5c-82c086fa7e8a">
      <Terms xmlns="http://schemas.microsoft.com/office/infopath/2007/PartnerControls"/>
    </lcf76f155ced4ddcb4097134ff3c332f>
    <TaxCatchAll xmlns="4c038b8b-266e-4bb2-adf3-7514a4634f13" xsi:nil="true"/>
  </documentManagement>
</p:properties>
</file>

<file path=customXml/itemProps1.xml><?xml version="1.0" encoding="utf-8"?>
<ds:datastoreItem xmlns:ds="http://schemas.openxmlformats.org/officeDocument/2006/customXml" ds:itemID="{C28ECC54-D1A7-461B-A52D-CB079A1A452A}"/>
</file>

<file path=customXml/itemProps2.xml><?xml version="1.0" encoding="utf-8"?>
<ds:datastoreItem xmlns:ds="http://schemas.openxmlformats.org/officeDocument/2006/customXml" ds:itemID="{D7CF6107-58AA-4E6A-993D-AC9D262CD2E4}"/>
</file>

<file path=customXml/itemProps3.xml><?xml version="1.0" encoding="utf-8"?>
<ds:datastoreItem xmlns:ds="http://schemas.openxmlformats.org/officeDocument/2006/customXml" ds:itemID="{A2F4BD1C-041E-489F-962D-879AA430C6E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KS2 Careers Quiz</dc:title>
  <cp:revision>1</cp:revision>
  <dcterms:created xsi:type="dcterms:W3CDTF">2006-08-16T00:00:00Z</dcterms:created>
  <dcterms:modified xsi:type="dcterms:W3CDTF">2011-08-01T06:04:30Z</dcterms:modified>
  <dc:identifier>DAGY_V7LOy8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0x0101004F6547ABFBE2F242AFD879277661EA10</vt:lpwstr>
  </property>
</Properties>
</file>