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anrope Bol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jpe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448343"/>
            <a:ext cx="6817504" cy="1809957"/>
          </a:xfrm>
          <a:custGeom>
            <a:avLst/>
            <a:gdLst/>
            <a:ahLst/>
            <a:cxnLst/>
            <a:rect r="r" b="b" t="t" l="l"/>
            <a:pathLst>
              <a:path h="1809957" w="6817504">
                <a:moveTo>
                  <a:pt x="0" y="0"/>
                </a:moveTo>
                <a:lnTo>
                  <a:pt x="6817504" y="0"/>
                </a:lnTo>
                <a:lnTo>
                  <a:pt x="6817504" y="1809957"/>
                </a:lnTo>
                <a:lnTo>
                  <a:pt x="0" y="1809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346674"/>
            <a:ext cx="5776198" cy="9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QUIZ TIME!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160521"/>
            <a:ext cx="681750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EROSION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144000" y="1028700"/>
            <a:ext cx="8115300" cy="8229600"/>
          </a:xfrm>
          <a:custGeom>
            <a:avLst/>
            <a:gdLst/>
            <a:ahLst/>
            <a:cxnLst/>
            <a:rect r="r" b="b" t="t" l="l"/>
            <a:pathLst>
              <a:path h="8229600" w="8115300">
                <a:moveTo>
                  <a:pt x="0" y="0"/>
                </a:moveTo>
                <a:lnTo>
                  <a:pt x="8115300" y="0"/>
                </a:lnTo>
                <a:lnTo>
                  <a:pt x="81153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898" t="0" r="-14308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746566" y="1275795"/>
            <a:ext cx="16307263" cy="1599719"/>
            <a:chOff x="0" y="0"/>
            <a:chExt cx="4294917" cy="42132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94917" cy="421325"/>
            </a:xfrm>
            <a:custGeom>
              <a:avLst/>
              <a:gdLst/>
              <a:ahLst/>
              <a:cxnLst/>
              <a:rect r="r" b="b" t="t" l="l"/>
              <a:pathLst>
                <a:path h="421325" w="4294917">
                  <a:moveTo>
                    <a:pt x="4091717" y="0"/>
                  </a:moveTo>
                  <a:lnTo>
                    <a:pt x="0" y="0"/>
                  </a:lnTo>
                  <a:lnTo>
                    <a:pt x="0" y="421325"/>
                  </a:lnTo>
                  <a:lnTo>
                    <a:pt x="4091717" y="421325"/>
                  </a:lnTo>
                  <a:lnTo>
                    <a:pt x="4294917" y="210663"/>
                  </a:lnTo>
                  <a:lnTo>
                    <a:pt x="409171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180617" cy="497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489904"/>
            <a:ext cx="1651273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LIST 3 TYPES OF HARD ENGINEERING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400711" y="3376828"/>
            <a:ext cx="11486578" cy="6461200"/>
          </a:xfrm>
          <a:custGeom>
            <a:avLst/>
            <a:gdLst/>
            <a:ahLst/>
            <a:cxnLst/>
            <a:rect r="r" b="b" t="t" l="l"/>
            <a:pathLst>
              <a:path h="6461200" w="11486578">
                <a:moveTo>
                  <a:pt x="0" y="0"/>
                </a:moveTo>
                <a:lnTo>
                  <a:pt x="11486578" y="0"/>
                </a:lnTo>
                <a:lnTo>
                  <a:pt x="11486578" y="6461200"/>
                </a:lnTo>
                <a:lnTo>
                  <a:pt x="0" y="6461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746566" y="1275795"/>
            <a:ext cx="16307263" cy="1599719"/>
            <a:chOff x="0" y="0"/>
            <a:chExt cx="4294917" cy="42132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94917" cy="421325"/>
            </a:xfrm>
            <a:custGeom>
              <a:avLst/>
              <a:gdLst/>
              <a:ahLst/>
              <a:cxnLst/>
              <a:rect r="r" b="b" t="t" l="l"/>
              <a:pathLst>
                <a:path h="421325" w="4294917">
                  <a:moveTo>
                    <a:pt x="4091717" y="0"/>
                  </a:moveTo>
                  <a:lnTo>
                    <a:pt x="0" y="0"/>
                  </a:lnTo>
                  <a:lnTo>
                    <a:pt x="0" y="421325"/>
                  </a:lnTo>
                  <a:lnTo>
                    <a:pt x="4091717" y="421325"/>
                  </a:lnTo>
                  <a:lnTo>
                    <a:pt x="4294917" y="210663"/>
                  </a:lnTo>
                  <a:lnTo>
                    <a:pt x="409171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180617" cy="497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489904"/>
            <a:ext cx="1651273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LIST 3 TYPES OF HARD ENGINEERING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6149630" y="3548025"/>
            <a:ext cx="15002875" cy="6048449"/>
            <a:chOff x="0" y="0"/>
            <a:chExt cx="3951375" cy="159300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51375" cy="1593007"/>
            </a:xfrm>
            <a:custGeom>
              <a:avLst/>
              <a:gdLst/>
              <a:ahLst/>
              <a:cxnLst/>
              <a:rect r="r" b="b" t="t" l="l"/>
              <a:pathLst>
                <a:path h="1593007" w="3951375">
                  <a:moveTo>
                    <a:pt x="3748175" y="0"/>
                  </a:moveTo>
                  <a:lnTo>
                    <a:pt x="0" y="0"/>
                  </a:lnTo>
                  <a:lnTo>
                    <a:pt x="0" y="1593007"/>
                  </a:lnTo>
                  <a:lnTo>
                    <a:pt x="3748175" y="1593007"/>
                  </a:lnTo>
                  <a:lnTo>
                    <a:pt x="3951375" y="796504"/>
                  </a:lnTo>
                  <a:lnTo>
                    <a:pt x="3748175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3837075" cy="16692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937124" y="3538500"/>
            <a:ext cx="11858004" cy="641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You could choose from:</a:t>
            </a:r>
          </a:p>
          <a:p>
            <a:pPr algn="l">
              <a:lnSpc>
                <a:spcPts val="7200"/>
              </a:lnSpc>
            </a:pPr>
          </a:p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Gabion </a:t>
            </a:r>
          </a:p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Seawall</a:t>
            </a:r>
          </a:p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Breakwater</a:t>
            </a:r>
          </a:p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Groyne</a:t>
            </a:r>
          </a:p>
          <a:p>
            <a:pPr algn="l">
              <a:lnSpc>
                <a:spcPts val="7200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624090" y="4677489"/>
            <a:ext cx="11039819" cy="4580811"/>
          </a:xfrm>
          <a:custGeom>
            <a:avLst/>
            <a:gdLst/>
            <a:ahLst/>
            <a:cxnLst/>
            <a:rect r="r" b="b" t="t" l="l"/>
            <a:pathLst>
              <a:path h="4580811" w="11039819">
                <a:moveTo>
                  <a:pt x="0" y="0"/>
                </a:moveTo>
                <a:lnTo>
                  <a:pt x="11039820" y="0"/>
                </a:lnTo>
                <a:lnTo>
                  <a:pt x="11039820" y="4580811"/>
                </a:lnTo>
                <a:lnTo>
                  <a:pt x="0" y="45808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0667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746566" y="1275795"/>
            <a:ext cx="18005866" cy="2966834"/>
            <a:chOff x="0" y="0"/>
            <a:chExt cx="4742286" cy="7813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42286" cy="781388"/>
            </a:xfrm>
            <a:custGeom>
              <a:avLst/>
              <a:gdLst/>
              <a:ahLst/>
              <a:cxnLst/>
              <a:rect r="r" b="b" t="t" l="l"/>
              <a:pathLst>
                <a:path h="781388" w="4742286">
                  <a:moveTo>
                    <a:pt x="4539086" y="0"/>
                  </a:moveTo>
                  <a:lnTo>
                    <a:pt x="0" y="0"/>
                  </a:lnTo>
                  <a:lnTo>
                    <a:pt x="0" y="781388"/>
                  </a:lnTo>
                  <a:lnTo>
                    <a:pt x="4539086" y="781388"/>
                  </a:lnTo>
                  <a:lnTo>
                    <a:pt x="4742286" y="390694"/>
                  </a:lnTo>
                  <a:lnTo>
                    <a:pt x="453908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627986" cy="8575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489904"/>
            <a:ext cx="16512734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TERM FOR BUILDING THE COAST OUTWARD AS A FORM OF COASTAL MANAGEMENT?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746566" y="1275795"/>
            <a:ext cx="18005866" cy="2966834"/>
            <a:chOff x="0" y="0"/>
            <a:chExt cx="4742286" cy="78138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742286" cy="781388"/>
            </a:xfrm>
            <a:custGeom>
              <a:avLst/>
              <a:gdLst/>
              <a:ahLst/>
              <a:cxnLst/>
              <a:rect r="r" b="b" t="t" l="l"/>
              <a:pathLst>
                <a:path h="781388" w="4742286">
                  <a:moveTo>
                    <a:pt x="4539086" y="0"/>
                  </a:moveTo>
                  <a:lnTo>
                    <a:pt x="0" y="0"/>
                  </a:lnTo>
                  <a:lnTo>
                    <a:pt x="0" y="781388"/>
                  </a:lnTo>
                  <a:lnTo>
                    <a:pt x="4539086" y="781388"/>
                  </a:lnTo>
                  <a:lnTo>
                    <a:pt x="4742286" y="390694"/>
                  </a:lnTo>
                  <a:lnTo>
                    <a:pt x="453908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627986" cy="8575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489904"/>
            <a:ext cx="16512734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TERM FOR BUILDING THE COAST OUTWARD AS A FORM OF COASTAL MANAGEMENT?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4941863" y="5866937"/>
            <a:ext cx="16210642" cy="2473461"/>
            <a:chOff x="0" y="0"/>
            <a:chExt cx="4269469" cy="6514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69470" cy="651446"/>
            </a:xfrm>
            <a:custGeom>
              <a:avLst/>
              <a:gdLst/>
              <a:ahLst/>
              <a:cxnLst/>
              <a:rect r="r" b="b" t="t" l="l"/>
              <a:pathLst>
                <a:path h="651446" w="4269470">
                  <a:moveTo>
                    <a:pt x="4066270" y="0"/>
                  </a:moveTo>
                  <a:lnTo>
                    <a:pt x="0" y="0"/>
                  </a:lnTo>
                  <a:lnTo>
                    <a:pt x="0" y="651446"/>
                  </a:lnTo>
                  <a:lnTo>
                    <a:pt x="4066270" y="651446"/>
                  </a:lnTo>
                  <a:lnTo>
                    <a:pt x="4269470" y="325723"/>
                  </a:lnTo>
                  <a:lnTo>
                    <a:pt x="4066270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155169" cy="7276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87633" y="6505575"/>
            <a:ext cx="1651273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ADVANCE THE LINE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181100" y="11811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1100" y="6361922"/>
            <a:ext cx="5776198" cy="3048778"/>
          </a:xfrm>
          <a:custGeom>
            <a:avLst/>
            <a:gdLst/>
            <a:ahLst/>
            <a:cxnLst/>
            <a:rect r="r" b="b" t="t" l="l"/>
            <a:pathLst>
              <a:path h="3048778" w="5776198">
                <a:moveTo>
                  <a:pt x="0" y="0"/>
                </a:moveTo>
                <a:lnTo>
                  <a:pt x="5776198" y="0"/>
                </a:lnTo>
                <a:lnTo>
                  <a:pt x="5776198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100" y="4101344"/>
            <a:ext cx="7317988" cy="1942829"/>
          </a:xfrm>
          <a:custGeom>
            <a:avLst/>
            <a:gdLst/>
            <a:ahLst/>
            <a:cxnLst/>
            <a:rect r="r" b="b" t="t" l="l"/>
            <a:pathLst>
              <a:path h="1942829" w="7317988">
                <a:moveTo>
                  <a:pt x="0" y="0"/>
                </a:moveTo>
                <a:lnTo>
                  <a:pt x="7317988" y="0"/>
                </a:lnTo>
                <a:lnTo>
                  <a:pt x="7317988" y="1942829"/>
                </a:lnTo>
                <a:lnTo>
                  <a:pt x="0" y="1942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35961" y="1200150"/>
            <a:ext cx="6956943" cy="3048778"/>
          </a:xfrm>
          <a:custGeom>
            <a:avLst/>
            <a:gdLst/>
            <a:ahLst/>
            <a:cxnLst/>
            <a:rect r="r" b="b" t="t" l="l"/>
            <a:pathLst>
              <a:path h="3048778" w="6956943">
                <a:moveTo>
                  <a:pt x="0" y="0"/>
                </a:moveTo>
                <a:lnTo>
                  <a:pt x="6956943" y="0"/>
                </a:lnTo>
                <a:lnTo>
                  <a:pt x="6956943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365962" y="1181100"/>
            <a:ext cx="4114800" cy="4114800"/>
            <a:chOff x="0" y="0"/>
            <a:chExt cx="5486400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8499088" y="6044173"/>
            <a:ext cx="10682230" cy="3927708"/>
            <a:chOff x="0" y="0"/>
            <a:chExt cx="2813427" cy="10344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13427" cy="1034458"/>
            </a:xfrm>
            <a:custGeom>
              <a:avLst/>
              <a:gdLst/>
              <a:ahLst/>
              <a:cxnLst/>
              <a:rect r="r" b="b" t="t" l="l"/>
              <a:pathLst>
                <a:path h="1034458" w="2813427">
                  <a:moveTo>
                    <a:pt x="2610227" y="0"/>
                  </a:moveTo>
                  <a:lnTo>
                    <a:pt x="0" y="0"/>
                  </a:lnTo>
                  <a:lnTo>
                    <a:pt x="0" y="1034458"/>
                  </a:lnTo>
                  <a:lnTo>
                    <a:pt x="2610227" y="1034458"/>
                  </a:lnTo>
                  <a:lnTo>
                    <a:pt x="2813427" y="517229"/>
                  </a:lnTo>
                  <a:lnTo>
                    <a:pt x="261022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699127" cy="1110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110965" y="6361922"/>
            <a:ext cx="6624794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To find out more about Stronger Shores follow the link in the QR code to visit our StoryMap, or go to:</a:t>
            </a:r>
          </a:p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 https://storymaps.arcgis.com/stories/7da0c07ee3d245c9b273c6538bf0e1db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886397" y="4713135"/>
            <a:ext cx="8372903" cy="5046181"/>
          </a:xfrm>
          <a:custGeom>
            <a:avLst/>
            <a:gdLst/>
            <a:ahLst/>
            <a:cxnLst/>
            <a:rect r="r" b="b" t="t" l="l"/>
            <a:pathLst>
              <a:path h="5046181" w="8372903">
                <a:moveTo>
                  <a:pt x="0" y="0"/>
                </a:moveTo>
                <a:lnTo>
                  <a:pt x="8372903" y="0"/>
                </a:lnTo>
                <a:lnTo>
                  <a:pt x="8372903" y="5046181"/>
                </a:lnTo>
                <a:lnTo>
                  <a:pt x="0" y="5046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339" t="-7658" r="-23329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70854"/>
            <a:ext cx="18288000" cy="2952418"/>
            <a:chOff x="0" y="0"/>
            <a:chExt cx="4816593" cy="7775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489904"/>
            <a:ext cx="16512734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THE LANDFORMS CREATED BY EXTRUDING HARD ROCK AND ERODED SOFT ROCK ARE KNOWN AS...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1007157" y="4954836"/>
            <a:ext cx="7812056" cy="2952418"/>
            <a:chOff x="0" y="0"/>
            <a:chExt cx="2057496" cy="77759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57496" cy="777591"/>
            </a:xfrm>
            <a:custGeom>
              <a:avLst/>
              <a:gdLst/>
              <a:ahLst/>
              <a:cxnLst/>
              <a:rect r="r" b="b" t="t" l="l"/>
              <a:pathLst>
                <a:path h="777591" w="2057496">
                  <a:moveTo>
                    <a:pt x="1854296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1854296" y="777591"/>
                  </a:lnTo>
                  <a:lnTo>
                    <a:pt x="2057496" y="388796"/>
                  </a:lnTo>
                  <a:lnTo>
                    <a:pt x="18542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1943196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5454650"/>
            <a:ext cx="5776198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HEADLANDS</a:t>
            </a:r>
          </a:p>
          <a:p>
            <a:pPr algn="l">
              <a:lnSpc>
                <a:spcPts val="5000"/>
              </a:lnSpc>
            </a:pPr>
          </a:p>
          <a:p>
            <a:pPr algn="l">
              <a:lnSpc>
                <a:spcPts val="5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BAYS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886397" y="4954836"/>
            <a:ext cx="8372903" cy="4835029"/>
          </a:xfrm>
          <a:custGeom>
            <a:avLst/>
            <a:gdLst/>
            <a:ahLst/>
            <a:cxnLst/>
            <a:rect r="r" b="b" t="t" l="l"/>
            <a:pathLst>
              <a:path h="4835029" w="8372903">
                <a:moveTo>
                  <a:pt x="0" y="0"/>
                </a:moveTo>
                <a:lnTo>
                  <a:pt x="8372903" y="0"/>
                </a:lnTo>
                <a:lnTo>
                  <a:pt x="8372903" y="4835028"/>
                </a:lnTo>
                <a:lnTo>
                  <a:pt x="0" y="4835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339" t="-12360" r="-23329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0" y="1470854"/>
            <a:ext cx="18288000" cy="2952418"/>
            <a:chOff x="0" y="0"/>
            <a:chExt cx="4816593" cy="7775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1489904"/>
            <a:ext cx="16512734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THE LANDFORMS CREATED BY EXTRUDING HARD ROCK AND ERODED SOFT ROCK ARE KNOWN AS...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334390" y="4547429"/>
            <a:ext cx="11901353" cy="4340869"/>
          </a:xfrm>
          <a:custGeom>
            <a:avLst/>
            <a:gdLst/>
            <a:ahLst/>
            <a:cxnLst/>
            <a:rect r="r" b="b" t="t" l="l"/>
            <a:pathLst>
              <a:path h="4340869" w="11901353">
                <a:moveTo>
                  <a:pt x="0" y="0"/>
                </a:moveTo>
                <a:lnTo>
                  <a:pt x="11901354" y="0"/>
                </a:lnTo>
                <a:lnTo>
                  <a:pt x="11901354" y="4340868"/>
                </a:lnTo>
                <a:lnTo>
                  <a:pt x="0" y="4340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91355" r="0" b="-196057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28700" y="1394820"/>
            <a:ext cx="18288000" cy="2952418"/>
            <a:chOff x="0" y="0"/>
            <a:chExt cx="4816593" cy="7775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489904"/>
            <a:ext cx="16512734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LIST THE ORDER THAT HEADLANDS TYPICALLY ERODE IN, STARTING WITH THE CRACK...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470854"/>
            <a:ext cx="18288000" cy="2952418"/>
            <a:chOff x="0" y="0"/>
            <a:chExt cx="4816593" cy="77759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489904"/>
            <a:ext cx="16512734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LIST THE ORDER THAT HEADLANDS TYPICALLY ERODE IN, STARTING WITH THE CRACK...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1028700" y="5620031"/>
            <a:ext cx="18288000" cy="2952418"/>
            <a:chOff x="0" y="0"/>
            <a:chExt cx="4816593" cy="7775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310834" y="6629515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CRACK &gt; CAVE &gt; ARCH &gt; STACK &gt; STUMP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470854"/>
            <a:ext cx="18288000" cy="4160184"/>
            <a:chOff x="0" y="0"/>
            <a:chExt cx="4816593" cy="10956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1095686"/>
            </a:xfrm>
            <a:custGeom>
              <a:avLst/>
              <a:gdLst/>
              <a:ahLst/>
              <a:cxnLst/>
              <a:rect r="r" b="b" t="t" l="l"/>
              <a:pathLst>
                <a:path h="1095686" w="4816592">
                  <a:moveTo>
                    <a:pt x="4613392" y="0"/>
                  </a:moveTo>
                  <a:lnTo>
                    <a:pt x="0" y="0"/>
                  </a:lnTo>
                  <a:lnTo>
                    <a:pt x="0" y="1095686"/>
                  </a:lnTo>
                  <a:lnTo>
                    <a:pt x="4613392" y="1095686"/>
                  </a:lnTo>
                  <a:lnTo>
                    <a:pt x="4816592" y="547843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02293" cy="1171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6263"/>
            <a:ext cx="16512734" cy="381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LOCAL AUTHORITY USE A COST - _______ ANALYSIS TO DECIDE WHETHER TO USE COASTAL DEFENCE MEASURES OR ALLOW THE AREA TO ERODE. </a:t>
            </a:r>
          </a:p>
          <a:p>
            <a:pPr algn="l">
              <a:lnSpc>
                <a:spcPts val="6000"/>
              </a:lnSpc>
            </a:pPr>
          </a:p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FILL IN THE MISSING WORD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142816" y="5631038"/>
            <a:ext cx="6116484" cy="4075108"/>
          </a:xfrm>
          <a:custGeom>
            <a:avLst/>
            <a:gdLst/>
            <a:ahLst/>
            <a:cxnLst/>
            <a:rect r="r" b="b" t="t" l="l"/>
            <a:pathLst>
              <a:path h="4075108" w="6116484">
                <a:moveTo>
                  <a:pt x="0" y="0"/>
                </a:moveTo>
                <a:lnTo>
                  <a:pt x="6116484" y="0"/>
                </a:lnTo>
                <a:lnTo>
                  <a:pt x="6116484" y="4075107"/>
                </a:lnTo>
                <a:lnTo>
                  <a:pt x="0" y="4075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38100" y="1623254"/>
            <a:ext cx="18288000" cy="4160184"/>
            <a:chOff x="0" y="0"/>
            <a:chExt cx="4816593" cy="10956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1095686"/>
            </a:xfrm>
            <a:custGeom>
              <a:avLst/>
              <a:gdLst/>
              <a:ahLst/>
              <a:cxnLst/>
              <a:rect r="r" b="b" t="t" l="l"/>
              <a:pathLst>
                <a:path h="1095686" w="4816592">
                  <a:moveTo>
                    <a:pt x="4613392" y="0"/>
                  </a:moveTo>
                  <a:lnTo>
                    <a:pt x="0" y="0"/>
                  </a:lnTo>
                  <a:lnTo>
                    <a:pt x="0" y="1095686"/>
                  </a:lnTo>
                  <a:lnTo>
                    <a:pt x="4613392" y="1095686"/>
                  </a:lnTo>
                  <a:lnTo>
                    <a:pt x="4816592" y="547843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02293" cy="1171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98346"/>
            <a:ext cx="16512734" cy="381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LOCAL AUTHORITY USE A COST - BENEFIT ANALYSIS TO DECIDE WHETHER TO USE COASTAL DEFENCE MEASURES OR ALLOW THE AREA TO ERODE. </a:t>
            </a:r>
          </a:p>
          <a:p>
            <a:pPr algn="l">
              <a:lnSpc>
                <a:spcPts val="6000"/>
              </a:lnSpc>
            </a:pPr>
          </a:p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FILL IN THE MISSING WORD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142816" y="5783438"/>
            <a:ext cx="6116484" cy="4075108"/>
          </a:xfrm>
          <a:custGeom>
            <a:avLst/>
            <a:gdLst/>
            <a:ahLst/>
            <a:cxnLst/>
            <a:rect r="r" b="b" t="t" l="l"/>
            <a:pathLst>
              <a:path h="4075108" w="6116484">
                <a:moveTo>
                  <a:pt x="0" y="0"/>
                </a:moveTo>
                <a:lnTo>
                  <a:pt x="6116484" y="0"/>
                </a:lnTo>
                <a:lnTo>
                  <a:pt x="6116484" y="4075107"/>
                </a:lnTo>
                <a:lnTo>
                  <a:pt x="0" y="4075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746566" y="1275795"/>
            <a:ext cx="18288000" cy="2276068"/>
            <a:chOff x="0" y="0"/>
            <a:chExt cx="4816593" cy="5994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599458"/>
            </a:xfrm>
            <a:custGeom>
              <a:avLst/>
              <a:gdLst/>
              <a:ahLst/>
              <a:cxnLst/>
              <a:rect r="r" b="b" t="t" l="l"/>
              <a:pathLst>
                <a:path h="599458" w="4816592">
                  <a:moveTo>
                    <a:pt x="4613392" y="0"/>
                  </a:moveTo>
                  <a:lnTo>
                    <a:pt x="0" y="0"/>
                  </a:lnTo>
                  <a:lnTo>
                    <a:pt x="0" y="599458"/>
                  </a:lnTo>
                  <a:lnTo>
                    <a:pt x="4613392" y="599458"/>
                  </a:lnTo>
                  <a:lnTo>
                    <a:pt x="4816592" y="299729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02293" cy="675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489904"/>
            <a:ext cx="1651273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ARE THE 2 TYPES OF ENGINEERING USED TO PROTECT COASTLINES?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872826" y="4284111"/>
            <a:ext cx="10542349" cy="4974189"/>
          </a:xfrm>
          <a:custGeom>
            <a:avLst/>
            <a:gdLst/>
            <a:ahLst/>
            <a:cxnLst/>
            <a:rect r="r" b="b" t="t" l="l"/>
            <a:pathLst>
              <a:path h="4974189" w="10542349">
                <a:moveTo>
                  <a:pt x="0" y="0"/>
                </a:moveTo>
                <a:lnTo>
                  <a:pt x="10542348" y="0"/>
                </a:lnTo>
                <a:lnTo>
                  <a:pt x="10542348" y="4974189"/>
                </a:lnTo>
                <a:lnTo>
                  <a:pt x="0" y="49741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9216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746566" y="1275795"/>
            <a:ext cx="18288000" cy="2276068"/>
            <a:chOff x="0" y="0"/>
            <a:chExt cx="4816593" cy="5994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599458"/>
            </a:xfrm>
            <a:custGeom>
              <a:avLst/>
              <a:gdLst/>
              <a:ahLst/>
              <a:cxnLst/>
              <a:rect r="r" b="b" t="t" l="l"/>
              <a:pathLst>
                <a:path h="599458" w="4816592">
                  <a:moveTo>
                    <a:pt x="4613392" y="0"/>
                  </a:moveTo>
                  <a:lnTo>
                    <a:pt x="0" y="0"/>
                  </a:lnTo>
                  <a:lnTo>
                    <a:pt x="0" y="599458"/>
                  </a:lnTo>
                  <a:lnTo>
                    <a:pt x="4613392" y="599458"/>
                  </a:lnTo>
                  <a:lnTo>
                    <a:pt x="4816592" y="299729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02293" cy="675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489904"/>
            <a:ext cx="1651273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ARE THE 2 TYPES OF ENGINEERING USED TO PROTECT COASTLINES?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2864505" y="5246029"/>
            <a:ext cx="18288000" cy="2952418"/>
            <a:chOff x="0" y="0"/>
            <a:chExt cx="4816593" cy="7775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240331" y="6255513"/>
            <a:ext cx="1651273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HARD AND SOFT ENGINEERING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547ABFBE2F242AFD879277661EA10" ma:contentTypeVersion="18" ma:contentTypeDescription="Create a new document." ma:contentTypeScope="" ma:versionID="9829d805a1c60993912bb39660fe534f">
  <xsd:schema xmlns:xsd="http://www.w3.org/2001/XMLSchema" xmlns:xs="http://www.w3.org/2001/XMLSchema" xmlns:p="http://schemas.microsoft.com/office/2006/metadata/properties" xmlns:ns2="99f3c90c-8c54-43a3-ad5c-82c086fa7e8a" xmlns:ns3="4c038b8b-266e-4bb2-adf3-7514a4634f13" targetNamespace="http://schemas.microsoft.com/office/2006/metadata/properties" ma:root="true" ma:fieldsID="b9bde3c655fb0ba80fe715740468a878" ns2:_="" ns3:_="">
    <xsd:import namespace="99f3c90c-8c54-43a3-ad5c-82c086fa7e8a"/>
    <xsd:import namespace="4c038b8b-266e-4bb2-adf3-7514a4634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c90c-8c54-43a3-ad5c-82c086fa7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585a93-df65-47db-8e10-c50681b065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38b8b-266e-4bb2-adf3-7514a4634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914202-299b-41fd-a77e-c3a125e36b22}" ma:internalName="TaxCatchAll" ma:showField="CatchAllData" ma:web="4c038b8b-266e-4bb2-adf3-7514a4634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c90c-8c54-43a3-ad5c-82c086fa7e8a">
      <Terms xmlns="http://schemas.microsoft.com/office/infopath/2007/PartnerControls"/>
    </lcf76f155ced4ddcb4097134ff3c332f>
    <TaxCatchAll xmlns="4c038b8b-266e-4bb2-adf3-7514a4634f13" xsi:nil="true"/>
  </documentManagement>
</p:properties>
</file>

<file path=customXml/itemProps1.xml><?xml version="1.0" encoding="utf-8"?>
<ds:datastoreItem xmlns:ds="http://schemas.openxmlformats.org/officeDocument/2006/customXml" ds:itemID="{B80FCA2A-4AB3-42BA-967A-841968E585C8}"/>
</file>

<file path=customXml/itemProps2.xml><?xml version="1.0" encoding="utf-8"?>
<ds:datastoreItem xmlns:ds="http://schemas.openxmlformats.org/officeDocument/2006/customXml" ds:itemID="{1FB03386-2D02-40E1-BCAB-FE4AE64ACE54}"/>
</file>

<file path=customXml/itemProps3.xml><?xml version="1.0" encoding="utf-8"?>
<ds:datastoreItem xmlns:ds="http://schemas.openxmlformats.org/officeDocument/2006/customXml" ds:itemID="{B09E4433-3383-4C50-AE68-5BB8E482C8E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Erosion Quiz</dc:title>
  <cp:revision>1</cp:revision>
  <dcterms:created xsi:type="dcterms:W3CDTF">2006-08-16T00:00:00Z</dcterms:created>
  <dcterms:modified xsi:type="dcterms:W3CDTF">2011-08-01T06:04:30Z</dcterms:modified>
  <dc:identifier>DAGZdQHag0M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0x0101004F6547ABFBE2F242AFD879277661EA10</vt:lpwstr>
  </property>
</Properties>
</file>