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Manrope" panose="020B0604020202020204" charset="0"/>
      <p:regular r:id="rId21"/>
    </p:embeddedFont>
    <p:embeddedFont>
      <p:font typeface="Calibri" panose="020F0502020204030204" pitchFamily="34" charset="0"/>
      <p:regular r:id="rId22"/>
      <p:bold r:id="rId23"/>
      <p:italic r:id="rId24"/>
      <p:boldItalic r:id="rId25"/>
    </p:embeddedFont>
    <p:embeddedFont>
      <p:font typeface="Manrope Light" panose="020B0604020202020204" charset="0"/>
      <p:regular r:id="rId26"/>
    </p:embeddedFont>
    <p:embeddedFont>
      <p:font typeface="Manrope Bol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3.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2.png"/><Relationship Id="rId2" Type="http://schemas.openxmlformats.org/officeDocument/2006/relationships/image" Target="../media/image1.png"/><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sv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1.png"/><Relationship Id="rId28" Type="http://schemas.openxmlformats.org/officeDocument/2006/relationships/image" Target="../media/image47.svg"/><Relationship Id="rId10" Type="http://schemas.openxmlformats.org/officeDocument/2006/relationships/image" Target="../media/image29.png"/><Relationship Id="rId19" Type="http://schemas.openxmlformats.org/officeDocument/2006/relationships/image" Target="../media/image38.png"/><Relationship Id="rId31" Type="http://schemas.openxmlformats.org/officeDocument/2006/relationships/image" Target="../media/image50.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svg"/><Relationship Id="rId27" Type="http://schemas.openxmlformats.org/officeDocument/2006/relationships/image" Target="../media/image44.png"/><Relationship Id="rId30"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grpSp>
        <p:nvGrpSpPr>
          <p:cNvPr id="4" name="Group 4"/>
          <p:cNvGrpSpPr/>
          <p:nvPr/>
        </p:nvGrpSpPr>
        <p:grpSpPr>
          <a:xfrm>
            <a:off x="12156843" y="1028700"/>
            <a:ext cx="5102457" cy="8229600"/>
            <a:chOff x="0" y="0"/>
            <a:chExt cx="790504" cy="1274980"/>
          </a:xfrm>
        </p:grpSpPr>
        <p:sp>
          <p:nvSpPr>
            <p:cNvPr id="5" name="Freeform 5"/>
            <p:cNvSpPr/>
            <p:nvPr/>
          </p:nvSpPr>
          <p:spPr>
            <a:xfrm>
              <a:off x="0" y="0"/>
              <a:ext cx="790504" cy="1274980"/>
            </a:xfrm>
            <a:custGeom>
              <a:avLst/>
              <a:gdLst/>
              <a:ahLst/>
              <a:cxnLst/>
              <a:rect l="l" t="t" r="r" b="b"/>
              <a:pathLst>
                <a:path w="790504" h="1274980">
                  <a:moveTo>
                    <a:pt x="0" y="0"/>
                  </a:moveTo>
                  <a:lnTo>
                    <a:pt x="790504" y="0"/>
                  </a:lnTo>
                  <a:lnTo>
                    <a:pt x="790504" y="1274980"/>
                  </a:lnTo>
                  <a:lnTo>
                    <a:pt x="0" y="1274980"/>
                  </a:lnTo>
                  <a:close/>
                </a:path>
              </a:pathLst>
            </a:custGeom>
            <a:blipFill>
              <a:blip r:embed="rId3"/>
              <a:stretch>
                <a:fillRect l="-57655" r="-57655"/>
              </a:stretch>
            </a:blipFill>
          </p:spPr>
        </p:sp>
      </p:grpSp>
      <p:grpSp>
        <p:nvGrpSpPr>
          <p:cNvPr id="6" name="Group 6"/>
          <p:cNvGrpSpPr/>
          <p:nvPr/>
        </p:nvGrpSpPr>
        <p:grpSpPr>
          <a:xfrm>
            <a:off x="8435177" y="1028700"/>
            <a:ext cx="3460903" cy="4486858"/>
            <a:chOff x="0" y="0"/>
            <a:chExt cx="536185" cy="695132"/>
          </a:xfrm>
        </p:grpSpPr>
        <p:sp>
          <p:nvSpPr>
            <p:cNvPr id="7" name="Freeform 7"/>
            <p:cNvSpPr/>
            <p:nvPr/>
          </p:nvSpPr>
          <p:spPr>
            <a:xfrm>
              <a:off x="0" y="0"/>
              <a:ext cx="536185" cy="695132"/>
            </a:xfrm>
            <a:custGeom>
              <a:avLst/>
              <a:gdLst/>
              <a:ahLst/>
              <a:cxnLst/>
              <a:rect l="l" t="t" r="r" b="b"/>
              <a:pathLst>
                <a:path w="536185" h="695132">
                  <a:moveTo>
                    <a:pt x="0" y="0"/>
                  </a:moveTo>
                  <a:lnTo>
                    <a:pt x="536185" y="0"/>
                  </a:lnTo>
                  <a:lnTo>
                    <a:pt x="536185" y="695132"/>
                  </a:lnTo>
                  <a:lnTo>
                    <a:pt x="0" y="695132"/>
                  </a:lnTo>
                  <a:close/>
                </a:path>
              </a:pathLst>
            </a:custGeom>
            <a:blipFill>
              <a:blip r:embed="rId4"/>
              <a:stretch>
                <a:fillRect l="-65379" r="-65379"/>
              </a:stretch>
            </a:blipFill>
          </p:spPr>
        </p:sp>
      </p:grpSp>
      <p:grpSp>
        <p:nvGrpSpPr>
          <p:cNvPr id="8" name="Group 8"/>
          <p:cNvGrpSpPr/>
          <p:nvPr/>
        </p:nvGrpSpPr>
        <p:grpSpPr>
          <a:xfrm>
            <a:off x="8435177" y="5800149"/>
            <a:ext cx="3460903" cy="3458151"/>
            <a:chOff x="0" y="0"/>
            <a:chExt cx="536185" cy="535758"/>
          </a:xfrm>
        </p:grpSpPr>
        <p:sp>
          <p:nvSpPr>
            <p:cNvPr id="9" name="Freeform 9"/>
            <p:cNvSpPr/>
            <p:nvPr/>
          </p:nvSpPr>
          <p:spPr>
            <a:xfrm>
              <a:off x="0" y="0"/>
              <a:ext cx="536185" cy="535758"/>
            </a:xfrm>
            <a:custGeom>
              <a:avLst/>
              <a:gdLst/>
              <a:ahLst/>
              <a:cxnLst/>
              <a:rect l="l" t="t" r="r" b="b"/>
              <a:pathLst>
                <a:path w="536185" h="535758">
                  <a:moveTo>
                    <a:pt x="0" y="0"/>
                  </a:moveTo>
                  <a:lnTo>
                    <a:pt x="536185" y="0"/>
                  </a:lnTo>
                  <a:lnTo>
                    <a:pt x="536185" y="535758"/>
                  </a:lnTo>
                  <a:lnTo>
                    <a:pt x="0" y="535758"/>
                  </a:lnTo>
                  <a:close/>
                </a:path>
              </a:pathLst>
            </a:custGeom>
            <a:blipFill>
              <a:blip r:embed="rId5"/>
              <a:stretch>
                <a:fillRect l="-25076" r="-25076"/>
              </a:stretch>
            </a:blipFill>
          </p:spPr>
        </p:sp>
      </p:grpSp>
      <p:sp>
        <p:nvSpPr>
          <p:cNvPr id="10" name="Freeform 10"/>
          <p:cNvSpPr/>
          <p:nvPr/>
        </p:nvSpPr>
        <p:spPr>
          <a:xfrm>
            <a:off x="752946" y="7282492"/>
            <a:ext cx="7257066" cy="1926655"/>
          </a:xfrm>
          <a:custGeom>
            <a:avLst/>
            <a:gdLst/>
            <a:ahLst/>
            <a:cxnLst/>
            <a:rect l="l" t="t" r="r" b="b"/>
            <a:pathLst>
              <a:path w="7257066" h="1926655">
                <a:moveTo>
                  <a:pt x="0" y="0"/>
                </a:moveTo>
                <a:lnTo>
                  <a:pt x="7257066" y="0"/>
                </a:lnTo>
                <a:lnTo>
                  <a:pt x="7257066" y="1926654"/>
                </a:lnTo>
                <a:lnTo>
                  <a:pt x="0" y="1926654"/>
                </a:lnTo>
                <a:lnTo>
                  <a:pt x="0" y="0"/>
                </a:lnTo>
                <a:close/>
              </a:path>
            </a:pathLst>
          </a:custGeom>
          <a:blipFill>
            <a:blip r:embed="rId6"/>
            <a:stretch>
              <a:fillRect/>
            </a:stretch>
          </a:blipFill>
        </p:spPr>
      </p:sp>
      <p:sp>
        <p:nvSpPr>
          <p:cNvPr id="11" name="TextBox 11"/>
          <p:cNvSpPr txBox="1"/>
          <p:nvPr/>
        </p:nvSpPr>
        <p:spPr>
          <a:xfrm>
            <a:off x="1028700" y="1346674"/>
            <a:ext cx="5776198"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COASTAL DEFENCE</a:t>
            </a:r>
          </a:p>
        </p:txBody>
      </p:sp>
      <p:sp>
        <p:nvSpPr>
          <p:cNvPr id="12" name="TextBox 12"/>
          <p:cNvSpPr txBox="1"/>
          <p:nvPr/>
        </p:nvSpPr>
        <p:spPr>
          <a:xfrm>
            <a:off x="1028700" y="3506060"/>
            <a:ext cx="5776198" cy="120650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Explore how nature can protect our coasts...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OYSTERS</a:t>
            </a:r>
          </a:p>
        </p:txBody>
      </p:sp>
      <p:sp>
        <p:nvSpPr>
          <p:cNvPr id="5" name="TextBox 5"/>
          <p:cNvSpPr txBox="1"/>
          <p:nvPr/>
        </p:nvSpPr>
        <p:spPr>
          <a:xfrm>
            <a:off x="1028700" y="3098799"/>
            <a:ext cx="9217077" cy="492125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By filtering the water, the oysters help to clean it, which is massively beneficial for both humans and the surrounding marine life.</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Filtering the water clears it, allowing in more light, which is beneficial for kelp and other marine life that requires sunlight. </a:t>
            </a:r>
          </a:p>
        </p:txBody>
      </p:sp>
      <p:sp>
        <p:nvSpPr>
          <p:cNvPr id="6" name="Freeform 6"/>
          <p:cNvSpPr/>
          <p:nvPr/>
        </p:nvSpPr>
        <p:spPr>
          <a:xfrm>
            <a:off x="10245777" y="1028700"/>
            <a:ext cx="7013523" cy="8229600"/>
          </a:xfrm>
          <a:custGeom>
            <a:avLst/>
            <a:gdLst/>
            <a:ahLst/>
            <a:cxnLst/>
            <a:rect l="l" t="t" r="r" b="b"/>
            <a:pathLst>
              <a:path w="7013523" h="8229600">
                <a:moveTo>
                  <a:pt x="0" y="0"/>
                </a:moveTo>
                <a:lnTo>
                  <a:pt x="7013523" y="0"/>
                </a:lnTo>
                <a:lnTo>
                  <a:pt x="7013523" y="8229600"/>
                </a:lnTo>
                <a:lnTo>
                  <a:pt x="0" y="8229600"/>
                </a:lnTo>
                <a:lnTo>
                  <a:pt x="0" y="0"/>
                </a:lnTo>
                <a:close/>
              </a:path>
            </a:pathLst>
          </a:custGeom>
          <a:blipFill>
            <a:blip r:embed="rId3"/>
            <a:stretch>
              <a:fillRect l="-107937" t="-30400" r="-119567" b="-24886"/>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OYSTERS</a:t>
            </a:r>
          </a:p>
        </p:txBody>
      </p:sp>
      <p:sp>
        <p:nvSpPr>
          <p:cNvPr id="5" name="TextBox 5"/>
          <p:cNvSpPr txBox="1"/>
          <p:nvPr/>
        </p:nvSpPr>
        <p:spPr>
          <a:xfrm>
            <a:off x="1028700" y="3098799"/>
            <a:ext cx="9217077" cy="492125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Oysters also grow in reefs, attaching to each other to create hard structures on the sea bed. This is very important, as by doing this they create a habitat for marine life to grow on top of, and spaces for fish to live within, and to lay eggs on. These oyster reefs therefore help to bring lots and lots of life to an area!</a:t>
            </a:r>
          </a:p>
        </p:txBody>
      </p:sp>
      <p:sp>
        <p:nvSpPr>
          <p:cNvPr id="6" name="Freeform 6"/>
          <p:cNvSpPr/>
          <p:nvPr/>
        </p:nvSpPr>
        <p:spPr>
          <a:xfrm>
            <a:off x="10739018" y="1028700"/>
            <a:ext cx="6520282" cy="8229600"/>
          </a:xfrm>
          <a:custGeom>
            <a:avLst/>
            <a:gdLst/>
            <a:ahLst/>
            <a:cxnLst/>
            <a:rect l="l" t="t" r="r" b="b"/>
            <a:pathLst>
              <a:path w="6520282" h="8229600">
                <a:moveTo>
                  <a:pt x="0" y="0"/>
                </a:moveTo>
                <a:lnTo>
                  <a:pt x="6520282" y="0"/>
                </a:lnTo>
                <a:lnTo>
                  <a:pt x="6520282" y="8229600"/>
                </a:lnTo>
                <a:lnTo>
                  <a:pt x="0" y="8229600"/>
                </a:lnTo>
                <a:lnTo>
                  <a:pt x="0" y="0"/>
                </a:lnTo>
                <a:close/>
              </a:path>
            </a:pathLst>
          </a:custGeom>
          <a:blipFill>
            <a:blip r:embed="rId3"/>
            <a:stretch>
              <a:fillRect l="-100753" t="-46530" r="-144471" b="-21560"/>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SEAGRASS</a:t>
            </a:r>
          </a:p>
        </p:txBody>
      </p:sp>
      <p:sp>
        <p:nvSpPr>
          <p:cNvPr id="5" name="TextBox 5"/>
          <p:cNvSpPr txBox="1"/>
          <p:nvPr/>
        </p:nvSpPr>
        <p:spPr>
          <a:xfrm>
            <a:off x="1028700" y="3098799"/>
            <a:ext cx="7647842" cy="492125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Seagrass is our final species. It is the only marine plant in the world! </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Seagrass can be found in flat, sheltered areas, growing in muddy or coarse ‘sediment’ - sediment is the material that settles on the seabed (it can be sand, gravel, mud etc.)</a:t>
            </a:r>
          </a:p>
        </p:txBody>
      </p:sp>
      <p:sp>
        <p:nvSpPr>
          <p:cNvPr id="6" name="Freeform 6"/>
          <p:cNvSpPr/>
          <p:nvPr/>
        </p:nvSpPr>
        <p:spPr>
          <a:xfrm>
            <a:off x="10739018" y="1028700"/>
            <a:ext cx="6520282" cy="8229600"/>
          </a:xfrm>
          <a:custGeom>
            <a:avLst/>
            <a:gdLst/>
            <a:ahLst/>
            <a:cxnLst/>
            <a:rect l="l" t="t" r="r" b="b"/>
            <a:pathLst>
              <a:path w="6520282" h="8229600">
                <a:moveTo>
                  <a:pt x="0" y="0"/>
                </a:moveTo>
                <a:lnTo>
                  <a:pt x="6520282" y="0"/>
                </a:lnTo>
                <a:lnTo>
                  <a:pt x="6520282" y="8229600"/>
                </a:lnTo>
                <a:lnTo>
                  <a:pt x="0" y="8229600"/>
                </a:lnTo>
                <a:lnTo>
                  <a:pt x="0" y="0"/>
                </a:lnTo>
                <a:close/>
              </a:path>
            </a:pathLst>
          </a:custGeom>
          <a:blipFill>
            <a:blip r:embed="rId3"/>
            <a:stretch>
              <a:fillRect l="-62191" r="-62191"/>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SEAGRASS</a:t>
            </a:r>
          </a:p>
        </p:txBody>
      </p:sp>
      <p:sp>
        <p:nvSpPr>
          <p:cNvPr id="5" name="TextBox 5"/>
          <p:cNvSpPr txBox="1"/>
          <p:nvPr/>
        </p:nvSpPr>
        <p:spPr>
          <a:xfrm>
            <a:off x="1028700" y="3098799"/>
            <a:ext cx="7647842" cy="244475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This marine plant produces seeds every year, which are washed around in the surf, and settle on the seabed to grow and create new plants. </a:t>
            </a:r>
          </a:p>
        </p:txBody>
      </p:sp>
      <p:sp>
        <p:nvSpPr>
          <p:cNvPr id="6" name="Freeform 6"/>
          <p:cNvSpPr/>
          <p:nvPr/>
        </p:nvSpPr>
        <p:spPr>
          <a:xfrm rot="-5400000">
            <a:off x="9884359" y="1883359"/>
            <a:ext cx="8229600" cy="6520282"/>
          </a:xfrm>
          <a:custGeom>
            <a:avLst/>
            <a:gdLst/>
            <a:ahLst/>
            <a:cxnLst/>
            <a:rect l="l" t="t" r="r" b="b"/>
            <a:pathLst>
              <a:path w="8229600" h="6520282">
                <a:moveTo>
                  <a:pt x="8229600" y="0"/>
                </a:moveTo>
                <a:lnTo>
                  <a:pt x="8229600" y="6520282"/>
                </a:lnTo>
                <a:lnTo>
                  <a:pt x="0" y="6520282"/>
                </a:lnTo>
                <a:lnTo>
                  <a:pt x="0" y="0"/>
                </a:lnTo>
                <a:lnTo>
                  <a:pt x="8229600" y="0"/>
                </a:lnTo>
                <a:close/>
              </a:path>
            </a:pathLst>
          </a:custGeom>
          <a:blipFill>
            <a:blip r:embed="rId3"/>
            <a:stretch>
              <a:fillRect l="-77993" t="-26215"/>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1437290" y="1028700"/>
            <a:ext cx="5822010" cy="8229600"/>
          </a:xfrm>
          <a:custGeom>
            <a:avLst/>
            <a:gdLst/>
            <a:ahLst/>
            <a:cxnLst/>
            <a:rect l="l" t="t" r="r" b="b"/>
            <a:pathLst>
              <a:path w="5822010" h="8229600">
                <a:moveTo>
                  <a:pt x="0" y="0"/>
                </a:moveTo>
                <a:lnTo>
                  <a:pt x="5822010" y="0"/>
                </a:lnTo>
                <a:lnTo>
                  <a:pt x="5822010" y="8229600"/>
                </a:lnTo>
                <a:lnTo>
                  <a:pt x="0" y="8229600"/>
                </a:lnTo>
                <a:lnTo>
                  <a:pt x="0" y="0"/>
                </a:lnTo>
                <a:close/>
              </a:path>
            </a:pathLst>
          </a:custGeom>
          <a:blipFill>
            <a:blip r:embed="rId3"/>
            <a:stretch>
              <a:fillRect l="-41353"/>
            </a:stretch>
          </a:blipFill>
        </p:spPr>
      </p:sp>
      <p:sp>
        <p:nvSpPr>
          <p:cNvPr id="5" name="Freeform 5"/>
          <p:cNvSpPr/>
          <p:nvPr/>
        </p:nvSpPr>
        <p:spPr>
          <a:xfrm>
            <a:off x="11405997" y="1028700"/>
            <a:ext cx="5853303" cy="8229600"/>
          </a:xfrm>
          <a:custGeom>
            <a:avLst/>
            <a:gdLst/>
            <a:ahLst/>
            <a:cxnLst/>
            <a:rect l="l" t="t" r="r" b="b"/>
            <a:pathLst>
              <a:path w="5853303" h="8229600">
                <a:moveTo>
                  <a:pt x="0" y="0"/>
                </a:moveTo>
                <a:lnTo>
                  <a:pt x="5853303" y="0"/>
                </a:lnTo>
                <a:lnTo>
                  <a:pt x="5853303" y="8229600"/>
                </a:lnTo>
                <a:lnTo>
                  <a:pt x="0" y="8229600"/>
                </a:lnTo>
                <a:lnTo>
                  <a:pt x="0" y="0"/>
                </a:lnTo>
                <a:close/>
              </a:path>
            </a:pathLst>
          </a:custGeom>
          <a:blipFill>
            <a:blip r:embed="rId4"/>
            <a:stretch>
              <a:fillRect/>
            </a:stretch>
          </a:blipFill>
        </p:spPr>
      </p:sp>
      <p:sp>
        <p:nvSpPr>
          <p:cNvPr id="6" name="TextBox 6"/>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SEAGRASS</a:t>
            </a:r>
          </a:p>
        </p:txBody>
      </p:sp>
      <p:sp>
        <p:nvSpPr>
          <p:cNvPr id="7" name="TextBox 7"/>
          <p:cNvSpPr txBox="1"/>
          <p:nvPr/>
        </p:nvSpPr>
        <p:spPr>
          <a:xfrm>
            <a:off x="1028700" y="3098799"/>
            <a:ext cx="7647842" cy="554037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The roots of the seagrass are very important, as they help to hold the sediment the grass is growing in together, stopping it from washing away during storms!</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This is helps surrounding life to grow without the threat of their habitat being washed away!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grpSp>
        <p:nvGrpSpPr>
          <p:cNvPr id="3" name="Group 3"/>
          <p:cNvGrpSpPr/>
          <p:nvPr/>
        </p:nvGrpSpPr>
        <p:grpSpPr>
          <a:xfrm>
            <a:off x="-305668" y="2961261"/>
            <a:ext cx="25612460" cy="7498140"/>
            <a:chOff x="0" y="0"/>
            <a:chExt cx="34149946" cy="9997520"/>
          </a:xfrm>
        </p:grpSpPr>
        <p:sp>
          <p:nvSpPr>
            <p:cNvPr id="4" name="Freeform 4"/>
            <p:cNvSpPr/>
            <p:nvPr/>
          </p:nvSpPr>
          <p:spPr>
            <a:xfrm>
              <a:off x="20819775" y="8086523"/>
              <a:ext cx="4568131" cy="1785724"/>
            </a:xfrm>
            <a:custGeom>
              <a:avLst/>
              <a:gdLst/>
              <a:ahLst/>
              <a:cxnLst/>
              <a:rect l="l" t="t" r="r" b="b"/>
              <a:pathLst>
                <a:path w="4568131" h="1785724">
                  <a:moveTo>
                    <a:pt x="0" y="0"/>
                  </a:moveTo>
                  <a:lnTo>
                    <a:pt x="4568130" y="0"/>
                  </a:lnTo>
                  <a:lnTo>
                    <a:pt x="4568130" y="1785724"/>
                  </a:lnTo>
                  <a:lnTo>
                    <a:pt x="0" y="1785724"/>
                  </a:lnTo>
                  <a:lnTo>
                    <a:pt x="0" y="0"/>
                  </a:lnTo>
                  <a:close/>
                </a:path>
              </a:pathLst>
            </a:custGeom>
            <a:blipFill>
              <a:blip r:embed="rId3"/>
              <a:stretch>
                <a:fillRect/>
              </a:stretch>
            </a:blipFill>
          </p:spPr>
        </p:sp>
        <p:sp>
          <p:nvSpPr>
            <p:cNvPr id="5" name="Freeform 5"/>
            <p:cNvSpPr/>
            <p:nvPr/>
          </p:nvSpPr>
          <p:spPr>
            <a:xfrm flipH="1">
              <a:off x="15358431" y="2176757"/>
              <a:ext cx="7414054" cy="5486400"/>
            </a:xfrm>
            <a:custGeom>
              <a:avLst/>
              <a:gdLst/>
              <a:ahLst/>
              <a:cxnLst/>
              <a:rect l="l" t="t" r="r" b="b"/>
              <a:pathLst>
                <a:path w="7414054" h="5486400">
                  <a:moveTo>
                    <a:pt x="7414055" y="0"/>
                  </a:moveTo>
                  <a:lnTo>
                    <a:pt x="0" y="0"/>
                  </a:lnTo>
                  <a:lnTo>
                    <a:pt x="0" y="5486400"/>
                  </a:lnTo>
                  <a:lnTo>
                    <a:pt x="7414055" y="5486400"/>
                  </a:lnTo>
                  <a:lnTo>
                    <a:pt x="7414055" y="0"/>
                  </a:lnTo>
                  <a:close/>
                </a:path>
              </a:pathLst>
            </a:custGeom>
            <a:blipFill>
              <a:blip r:embed="rId4"/>
              <a:stretch>
                <a:fillRect/>
              </a:stretch>
            </a:blipFill>
          </p:spPr>
        </p:sp>
        <p:sp>
          <p:nvSpPr>
            <p:cNvPr id="6" name="Freeform 6"/>
            <p:cNvSpPr/>
            <p:nvPr/>
          </p:nvSpPr>
          <p:spPr>
            <a:xfrm>
              <a:off x="8632246" y="8061834"/>
              <a:ext cx="4568131" cy="1785724"/>
            </a:xfrm>
            <a:custGeom>
              <a:avLst/>
              <a:gdLst/>
              <a:ahLst/>
              <a:cxnLst/>
              <a:rect l="l" t="t" r="r" b="b"/>
              <a:pathLst>
                <a:path w="4568131" h="1785724">
                  <a:moveTo>
                    <a:pt x="0" y="0"/>
                  </a:moveTo>
                  <a:lnTo>
                    <a:pt x="4568131" y="0"/>
                  </a:lnTo>
                  <a:lnTo>
                    <a:pt x="4568131" y="1785723"/>
                  </a:lnTo>
                  <a:lnTo>
                    <a:pt x="0" y="1785723"/>
                  </a:lnTo>
                  <a:lnTo>
                    <a:pt x="0" y="0"/>
                  </a:lnTo>
                  <a:close/>
                </a:path>
              </a:pathLst>
            </a:custGeom>
            <a:blipFill>
              <a:blip r:embed="rId3"/>
              <a:stretch>
                <a:fillRect/>
              </a:stretch>
            </a:blipFill>
          </p:spPr>
        </p:sp>
        <p:sp>
          <p:nvSpPr>
            <p:cNvPr id="7" name="Freeform 7"/>
            <p:cNvSpPr/>
            <p:nvPr/>
          </p:nvSpPr>
          <p:spPr>
            <a:xfrm flipH="1">
              <a:off x="9310885" y="3584747"/>
              <a:ext cx="4734944" cy="3503859"/>
            </a:xfrm>
            <a:custGeom>
              <a:avLst/>
              <a:gdLst/>
              <a:ahLst/>
              <a:cxnLst/>
              <a:rect l="l" t="t" r="r" b="b"/>
              <a:pathLst>
                <a:path w="4734944" h="3503859">
                  <a:moveTo>
                    <a:pt x="4734944" y="0"/>
                  </a:moveTo>
                  <a:lnTo>
                    <a:pt x="0" y="0"/>
                  </a:lnTo>
                  <a:lnTo>
                    <a:pt x="0" y="3503859"/>
                  </a:lnTo>
                  <a:lnTo>
                    <a:pt x="4734944" y="3503859"/>
                  </a:lnTo>
                  <a:lnTo>
                    <a:pt x="4734944" y="0"/>
                  </a:lnTo>
                  <a:close/>
                </a:path>
              </a:pathLst>
            </a:custGeom>
            <a:blipFill>
              <a:blip r:embed="rId4"/>
              <a:stretch>
                <a:fillRect/>
              </a:stretch>
            </a:blipFill>
          </p:spPr>
        </p:sp>
        <p:sp>
          <p:nvSpPr>
            <p:cNvPr id="8" name="Freeform 8"/>
            <p:cNvSpPr/>
            <p:nvPr/>
          </p:nvSpPr>
          <p:spPr>
            <a:xfrm flipH="1">
              <a:off x="11499333" y="5879007"/>
              <a:ext cx="11339361" cy="2182827"/>
            </a:xfrm>
            <a:custGeom>
              <a:avLst/>
              <a:gdLst/>
              <a:ahLst/>
              <a:cxnLst/>
              <a:rect l="l" t="t" r="r" b="b"/>
              <a:pathLst>
                <a:path w="11339361" h="2182827">
                  <a:moveTo>
                    <a:pt x="11339361" y="0"/>
                  </a:moveTo>
                  <a:lnTo>
                    <a:pt x="0" y="0"/>
                  </a:lnTo>
                  <a:lnTo>
                    <a:pt x="0" y="2182827"/>
                  </a:lnTo>
                  <a:lnTo>
                    <a:pt x="11339361" y="2182827"/>
                  </a:lnTo>
                  <a:lnTo>
                    <a:pt x="11339361" y="0"/>
                  </a:lnTo>
                  <a:close/>
                </a:path>
              </a:pathLst>
            </a:custGeom>
            <a:blipFill>
              <a:blip r:embed="rId5"/>
              <a:stretch>
                <a:fillRect/>
              </a:stretch>
            </a:blipFill>
          </p:spPr>
        </p:sp>
        <p:sp>
          <p:nvSpPr>
            <p:cNvPr id="9" name="Freeform 9"/>
            <p:cNvSpPr/>
            <p:nvPr/>
          </p:nvSpPr>
          <p:spPr>
            <a:xfrm flipH="1">
              <a:off x="4595144" y="4694807"/>
              <a:ext cx="3234863" cy="2393799"/>
            </a:xfrm>
            <a:custGeom>
              <a:avLst/>
              <a:gdLst/>
              <a:ahLst/>
              <a:cxnLst/>
              <a:rect l="l" t="t" r="r" b="b"/>
              <a:pathLst>
                <a:path w="3234863" h="2393799">
                  <a:moveTo>
                    <a:pt x="3234863" y="0"/>
                  </a:moveTo>
                  <a:lnTo>
                    <a:pt x="0" y="0"/>
                  </a:lnTo>
                  <a:lnTo>
                    <a:pt x="0" y="2393799"/>
                  </a:lnTo>
                  <a:lnTo>
                    <a:pt x="3234863" y="2393799"/>
                  </a:lnTo>
                  <a:lnTo>
                    <a:pt x="3234863" y="0"/>
                  </a:lnTo>
                  <a:close/>
                </a:path>
              </a:pathLst>
            </a:custGeom>
            <a:blipFill>
              <a:blip r:embed="rId4"/>
              <a:stretch>
                <a:fillRect/>
              </a:stretch>
            </a:blipFill>
          </p:spPr>
        </p:sp>
        <p:sp>
          <p:nvSpPr>
            <p:cNvPr id="10" name="Freeform 10"/>
            <p:cNvSpPr/>
            <p:nvPr/>
          </p:nvSpPr>
          <p:spPr>
            <a:xfrm flipH="1">
              <a:off x="185372" y="5891707"/>
              <a:ext cx="11339361" cy="2182827"/>
            </a:xfrm>
            <a:custGeom>
              <a:avLst/>
              <a:gdLst/>
              <a:ahLst/>
              <a:cxnLst/>
              <a:rect l="l" t="t" r="r" b="b"/>
              <a:pathLst>
                <a:path w="11339361" h="2182827">
                  <a:moveTo>
                    <a:pt x="11339361" y="0"/>
                  </a:moveTo>
                  <a:lnTo>
                    <a:pt x="0" y="0"/>
                  </a:lnTo>
                  <a:lnTo>
                    <a:pt x="0" y="2182827"/>
                  </a:lnTo>
                  <a:lnTo>
                    <a:pt x="11339361" y="2182827"/>
                  </a:lnTo>
                  <a:lnTo>
                    <a:pt x="11339361" y="0"/>
                  </a:lnTo>
                  <a:close/>
                </a:path>
              </a:pathLst>
            </a:custGeom>
            <a:blipFill>
              <a:blip r:embed="rId5"/>
              <a:stretch>
                <a:fillRect/>
              </a:stretch>
            </a:blipFill>
          </p:spPr>
        </p:sp>
        <p:sp>
          <p:nvSpPr>
            <p:cNvPr id="11" name="Freeform 11"/>
            <p:cNvSpPr/>
            <p:nvPr/>
          </p:nvSpPr>
          <p:spPr>
            <a:xfrm flipH="1">
              <a:off x="198072" y="4207661"/>
              <a:ext cx="5931243" cy="5486400"/>
            </a:xfrm>
            <a:custGeom>
              <a:avLst/>
              <a:gdLst/>
              <a:ahLst/>
              <a:cxnLst/>
              <a:rect l="l" t="t" r="r" b="b"/>
              <a:pathLst>
                <a:path w="5931243" h="5486400">
                  <a:moveTo>
                    <a:pt x="5931244" y="0"/>
                  </a:moveTo>
                  <a:lnTo>
                    <a:pt x="0" y="0"/>
                  </a:lnTo>
                  <a:lnTo>
                    <a:pt x="0" y="5486400"/>
                  </a:lnTo>
                  <a:lnTo>
                    <a:pt x="5931244" y="5486400"/>
                  </a:lnTo>
                  <a:lnTo>
                    <a:pt x="5931244" y="0"/>
                  </a:lnTo>
                  <a:close/>
                </a:path>
              </a:pathLst>
            </a:custGeom>
            <a:blipFill>
              <a:blip r:embed="rId6"/>
              <a:stretch>
                <a:fillRect/>
              </a:stretch>
            </a:blipFill>
          </p:spPr>
        </p:sp>
        <p:sp>
          <p:nvSpPr>
            <p:cNvPr id="12" name="Freeform 12"/>
            <p:cNvSpPr/>
            <p:nvPr/>
          </p:nvSpPr>
          <p:spPr>
            <a:xfrm>
              <a:off x="4567465" y="8074534"/>
              <a:ext cx="4568131" cy="1785724"/>
            </a:xfrm>
            <a:custGeom>
              <a:avLst/>
              <a:gdLst/>
              <a:ahLst/>
              <a:cxnLst/>
              <a:rect l="l" t="t" r="r" b="b"/>
              <a:pathLst>
                <a:path w="4568131" h="1785724">
                  <a:moveTo>
                    <a:pt x="0" y="0"/>
                  </a:moveTo>
                  <a:lnTo>
                    <a:pt x="4568131" y="0"/>
                  </a:lnTo>
                  <a:lnTo>
                    <a:pt x="4568131" y="1785723"/>
                  </a:lnTo>
                  <a:lnTo>
                    <a:pt x="0" y="1785723"/>
                  </a:lnTo>
                  <a:lnTo>
                    <a:pt x="0" y="0"/>
                  </a:lnTo>
                  <a:close/>
                </a:path>
              </a:pathLst>
            </a:custGeom>
            <a:blipFill>
              <a:blip r:embed="rId3"/>
              <a:stretch>
                <a:fillRect/>
              </a:stretch>
            </a:blipFill>
          </p:spPr>
        </p:sp>
        <p:sp>
          <p:nvSpPr>
            <p:cNvPr id="13" name="Freeform 13"/>
            <p:cNvSpPr/>
            <p:nvPr/>
          </p:nvSpPr>
          <p:spPr>
            <a:xfrm flipH="1">
              <a:off x="6940990" y="7675857"/>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14" name="Freeform 14"/>
            <p:cNvSpPr/>
            <p:nvPr/>
          </p:nvSpPr>
          <p:spPr>
            <a:xfrm flipH="1">
              <a:off x="8363407" y="7533720"/>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15" name="Freeform 15"/>
            <p:cNvSpPr/>
            <p:nvPr/>
          </p:nvSpPr>
          <p:spPr>
            <a:xfrm flipH="1">
              <a:off x="7630153" y="7663157"/>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16" name="Freeform 16"/>
            <p:cNvSpPr/>
            <p:nvPr/>
          </p:nvSpPr>
          <p:spPr>
            <a:xfrm flipH="1">
              <a:off x="7830007" y="7813120"/>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17" name="Freeform 17"/>
            <p:cNvSpPr/>
            <p:nvPr/>
          </p:nvSpPr>
          <p:spPr>
            <a:xfrm flipH="1">
              <a:off x="10367594" y="7813120"/>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18" name="Freeform 18"/>
            <p:cNvSpPr/>
            <p:nvPr/>
          </p:nvSpPr>
          <p:spPr>
            <a:xfrm flipH="1">
              <a:off x="6982001" y="7533720"/>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19" name="Freeform 19"/>
            <p:cNvSpPr/>
            <p:nvPr/>
          </p:nvSpPr>
          <p:spPr>
            <a:xfrm>
              <a:off x="185372" y="8074534"/>
              <a:ext cx="4568131" cy="1785724"/>
            </a:xfrm>
            <a:custGeom>
              <a:avLst/>
              <a:gdLst/>
              <a:ahLst/>
              <a:cxnLst/>
              <a:rect l="l" t="t" r="r" b="b"/>
              <a:pathLst>
                <a:path w="4568131" h="1785724">
                  <a:moveTo>
                    <a:pt x="0" y="0"/>
                  </a:moveTo>
                  <a:lnTo>
                    <a:pt x="4568131" y="0"/>
                  </a:lnTo>
                  <a:lnTo>
                    <a:pt x="4568131" y="1785723"/>
                  </a:lnTo>
                  <a:lnTo>
                    <a:pt x="0" y="1785723"/>
                  </a:lnTo>
                  <a:lnTo>
                    <a:pt x="0" y="0"/>
                  </a:lnTo>
                  <a:close/>
                </a:path>
              </a:pathLst>
            </a:custGeom>
            <a:blipFill>
              <a:blip r:embed="rId3"/>
              <a:stretch>
                <a:fillRect/>
              </a:stretch>
            </a:blipFill>
          </p:spPr>
        </p:sp>
        <p:sp>
          <p:nvSpPr>
            <p:cNvPr id="20" name="Freeform 20"/>
            <p:cNvSpPr/>
            <p:nvPr/>
          </p:nvSpPr>
          <p:spPr>
            <a:xfrm>
              <a:off x="13174977" y="8061834"/>
              <a:ext cx="4568131" cy="1785724"/>
            </a:xfrm>
            <a:custGeom>
              <a:avLst/>
              <a:gdLst/>
              <a:ahLst/>
              <a:cxnLst/>
              <a:rect l="l" t="t" r="r" b="b"/>
              <a:pathLst>
                <a:path w="4568131" h="1785724">
                  <a:moveTo>
                    <a:pt x="0" y="0"/>
                  </a:moveTo>
                  <a:lnTo>
                    <a:pt x="4568131" y="0"/>
                  </a:lnTo>
                  <a:lnTo>
                    <a:pt x="4568131" y="1785723"/>
                  </a:lnTo>
                  <a:lnTo>
                    <a:pt x="0" y="1785723"/>
                  </a:lnTo>
                  <a:lnTo>
                    <a:pt x="0" y="0"/>
                  </a:lnTo>
                  <a:close/>
                </a:path>
              </a:pathLst>
            </a:custGeom>
            <a:blipFill>
              <a:blip r:embed="rId3"/>
              <a:stretch>
                <a:fillRect/>
              </a:stretch>
            </a:blipFill>
          </p:spPr>
        </p:sp>
        <p:sp>
          <p:nvSpPr>
            <p:cNvPr id="21" name="Freeform 21"/>
            <p:cNvSpPr/>
            <p:nvPr/>
          </p:nvSpPr>
          <p:spPr>
            <a:xfrm>
              <a:off x="17456962" y="8061834"/>
              <a:ext cx="4568131" cy="1785724"/>
            </a:xfrm>
            <a:custGeom>
              <a:avLst/>
              <a:gdLst/>
              <a:ahLst/>
              <a:cxnLst/>
              <a:rect l="l" t="t" r="r" b="b"/>
              <a:pathLst>
                <a:path w="4568131" h="1785724">
                  <a:moveTo>
                    <a:pt x="0" y="0"/>
                  </a:moveTo>
                  <a:lnTo>
                    <a:pt x="4568131" y="0"/>
                  </a:lnTo>
                  <a:lnTo>
                    <a:pt x="4568131" y="1785723"/>
                  </a:lnTo>
                  <a:lnTo>
                    <a:pt x="0" y="1785723"/>
                  </a:lnTo>
                  <a:lnTo>
                    <a:pt x="0" y="0"/>
                  </a:lnTo>
                  <a:close/>
                </a:path>
              </a:pathLst>
            </a:custGeom>
            <a:blipFill>
              <a:blip r:embed="rId3"/>
              <a:stretch>
                <a:fillRect/>
              </a:stretch>
            </a:blipFill>
          </p:spPr>
        </p:sp>
        <p:sp>
          <p:nvSpPr>
            <p:cNvPr id="22" name="Freeform 22"/>
            <p:cNvSpPr/>
            <p:nvPr/>
          </p:nvSpPr>
          <p:spPr>
            <a:xfrm>
              <a:off x="18283264" y="8061834"/>
              <a:ext cx="4568131" cy="1785724"/>
            </a:xfrm>
            <a:custGeom>
              <a:avLst/>
              <a:gdLst/>
              <a:ahLst/>
              <a:cxnLst/>
              <a:rect l="l" t="t" r="r" b="b"/>
              <a:pathLst>
                <a:path w="4568131" h="1785724">
                  <a:moveTo>
                    <a:pt x="0" y="0"/>
                  </a:moveTo>
                  <a:lnTo>
                    <a:pt x="4568130" y="0"/>
                  </a:lnTo>
                  <a:lnTo>
                    <a:pt x="4568130" y="1785723"/>
                  </a:lnTo>
                  <a:lnTo>
                    <a:pt x="0" y="1785723"/>
                  </a:lnTo>
                  <a:lnTo>
                    <a:pt x="0" y="0"/>
                  </a:lnTo>
                  <a:close/>
                </a:path>
              </a:pathLst>
            </a:custGeom>
            <a:blipFill>
              <a:blip r:embed="rId3"/>
              <a:stretch>
                <a:fillRect/>
              </a:stretch>
            </a:blipFill>
          </p:spPr>
        </p:sp>
        <p:sp>
          <p:nvSpPr>
            <p:cNvPr id="23" name="Freeform 23"/>
            <p:cNvSpPr/>
            <p:nvPr/>
          </p:nvSpPr>
          <p:spPr>
            <a:xfrm flipH="1">
              <a:off x="5825820" y="7533720"/>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24" name="Freeform 24"/>
            <p:cNvSpPr/>
            <p:nvPr/>
          </p:nvSpPr>
          <p:spPr>
            <a:xfrm flipH="1">
              <a:off x="9674170" y="7509661"/>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25" name="Freeform 25"/>
            <p:cNvSpPr/>
            <p:nvPr/>
          </p:nvSpPr>
          <p:spPr>
            <a:xfrm flipH="1">
              <a:off x="8672077" y="7663157"/>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26" name="Freeform 26"/>
            <p:cNvSpPr/>
            <p:nvPr/>
          </p:nvSpPr>
          <p:spPr>
            <a:xfrm>
              <a:off x="13020643" y="8098513"/>
              <a:ext cx="4876800" cy="1761744"/>
            </a:xfrm>
            <a:custGeom>
              <a:avLst/>
              <a:gdLst/>
              <a:ahLst/>
              <a:cxnLst/>
              <a:rect l="l" t="t" r="r" b="b"/>
              <a:pathLst>
                <a:path w="4876800" h="1761744">
                  <a:moveTo>
                    <a:pt x="0" y="0"/>
                  </a:moveTo>
                  <a:lnTo>
                    <a:pt x="4876800" y="0"/>
                  </a:lnTo>
                  <a:lnTo>
                    <a:pt x="4876800" y="1761744"/>
                  </a:lnTo>
                  <a:lnTo>
                    <a:pt x="0" y="1761744"/>
                  </a:lnTo>
                  <a:lnTo>
                    <a:pt x="0" y="0"/>
                  </a:lnTo>
                  <a:close/>
                </a:path>
              </a:pathLst>
            </a:custGeom>
            <a:blipFill>
              <a:blip r:embed="rId8"/>
              <a:stretch>
                <a:fillRect/>
              </a:stretch>
            </a:blipFill>
          </p:spPr>
        </p:sp>
        <p:sp>
          <p:nvSpPr>
            <p:cNvPr id="27" name="Freeform 27"/>
            <p:cNvSpPr/>
            <p:nvPr/>
          </p:nvSpPr>
          <p:spPr>
            <a:xfrm flipH="1">
              <a:off x="17897443" y="8098513"/>
              <a:ext cx="4876800" cy="1761744"/>
            </a:xfrm>
            <a:custGeom>
              <a:avLst/>
              <a:gdLst/>
              <a:ahLst/>
              <a:cxnLst/>
              <a:rect l="l" t="t" r="r" b="b"/>
              <a:pathLst>
                <a:path w="4876800" h="1761744">
                  <a:moveTo>
                    <a:pt x="4876800" y="0"/>
                  </a:moveTo>
                  <a:lnTo>
                    <a:pt x="0" y="0"/>
                  </a:lnTo>
                  <a:lnTo>
                    <a:pt x="0" y="1761744"/>
                  </a:lnTo>
                  <a:lnTo>
                    <a:pt x="4876800" y="1761744"/>
                  </a:lnTo>
                  <a:lnTo>
                    <a:pt x="4876800" y="0"/>
                  </a:lnTo>
                  <a:close/>
                </a:path>
              </a:pathLst>
            </a:custGeom>
            <a:blipFill>
              <a:blip r:embed="rId8"/>
              <a:stretch>
                <a:fillRect/>
              </a:stretch>
            </a:blipFill>
          </p:spPr>
        </p:sp>
        <p:sp>
          <p:nvSpPr>
            <p:cNvPr id="28" name="Freeform 28"/>
            <p:cNvSpPr/>
            <p:nvPr/>
          </p:nvSpPr>
          <p:spPr>
            <a:xfrm flipH="1">
              <a:off x="15848466" y="8755357"/>
              <a:ext cx="3216992" cy="1162138"/>
            </a:xfrm>
            <a:custGeom>
              <a:avLst/>
              <a:gdLst/>
              <a:ahLst/>
              <a:cxnLst/>
              <a:rect l="l" t="t" r="r" b="b"/>
              <a:pathLst>
                <a:path w="3216992" h="1162138">
                  <a:moveTo>
                    <a:pt x="3216993" y="0"/>
                  </a:moveTo>
                  <a:lnTo>
                    <a:pt x="0" y="0"/>
                  </a:lnTo>
                  <a:lnTo>
                    <a:pt x="0" y="1162139"/>
                  </a:lnTo>
                  <a:lnTo>
                    <a:pt x="3216993" y="1162139"/>
                  </a:lnTo>
                  <a:lnTo>
                    <a:pt x="3216993" y="0"/>
                  </a:lnTo>
                  <a:close/>
                </a:path>
              </a:pathLst>
            </a:custGeom>
            <a:blipFill>
              <a:blip r:embed="rId8"/>
              <a:stretch>
                <a:fillRect/>
              </a:stretch>
            </a:blipFill>
          </p:spPr>
        </p:sp>
        <p:sp>
          <p:nvSpPr>
            <p:cNvPr id="29" name="Freeform 29"/>
            <p:cNvSpPr/>
            <p:nvPr/>
          </p:nvSpPr>
          <p:spPr>
            <a:xfrm rot="-4104973">
              <a:off x="16671453" y="8098513"/>
              <a:ext cx="995122" cy="705293"/>
            </a:xfrm>
            <a:custGeom>
              <a:avLst/>
              <a:gdLst/>
              <a:ahLst/>
              <a:cxnLst/>
              <a:rect l="l" t="t" r="r" b="b"/>
              <a:pathLst>
                <a:path w="995122" h="705293">
                  <a:moveTo>
                    <a:pt x="0" y="0"/>
                  </a:moveTo>
                  <a:lnTo>
                    <a:pt x="995122" y="0"/>
                  </a:lnTo>
                  <a:lnTo>
                    <a:pt x="995122" y="705293"/>
                  </a:lnTo>
                  <a:lnTo>
                    <a:pt x="0" y="705293"/>
                  </a:lnTo>
                  <a:lnTo>
                    <a:pt x="0" y="0"/>
                  </a:lnTo>
                  <a:close/>
                </a:path>
              </a:pathLst>
            </a:custGeom>
            <a:blipFill>
              <a:blip r:embed="rId9"/>
              <a:stretch>
                <a:fillRect/>
              </a:stretch>
            </a:blipFill>
          </p:spPr>
        </p:sp>
        <p:sp>
          <p:nvSpPr>
            <p:cNvPr id="30" name="Freeform 30"/>
            <p:cNvSpPr/>
            <p:nvPr/>
          </p:nvSpPr>
          <p:spPr>
            <a:xfrm rot="-1110352">
              <a:off x="15350905" y="8755357"/>
              <a:ext cx="995122" cy="705293"/>
            </a:xfrm>
            <a:custGeom>
              <a:avLst/>
              <a:gdLst/>
              <a:ahLst/>
              <a:cxnLst/>
              <a:rect l="l" t="t" r="r" b="b"/>
              <a:pathLst>
                <a:path w="995122" h="705293">
                  <a:moveTo>
                    <a:pt x="0" y="0"/>
                  </a:moveTo>
                  <a:lnTo>
                    <a:pt x="995123" y="0"/>
                  </a:lnTo>
                  <a:lnTo>
                    <a:pt x="995123" y="705293"/>
                  </a:lnTo>
                  <a:lnTo>
                    <a:pt x="0" y="705293"/>
                  </a:lnTo>
                  <a:lnTo>
                    <a:pt x="0" y="0"/>
                  </a:lnTo>
                  <a:close/>
                </a:path>
              </a:pathLst>
            </a:custGeom>
            <a:blipFill>
              <a:blip r:embed="rId9"/>
              <a:stretch>
                <a:fillRect/>
              </a:stretch>
            </a:blipFill>
          </p:spPr>
        </p:sp>
        <p:sp>
          <p:nvSpPr>
            <p:cNvPr id="31" name="Freeform 31"/>
            <p:cNvSpPr/>
            <p:nvPr/>
          </p:nvSpPr>
          <p:spPr>
            <a:xfrm flipH="1">
              <a:off x="14127183" y="8200027"/>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32" name="Freeform 32"/>
            <p:cNvSpPr/>
            <p:nvPr/>
          </p:nvSpPr>
          <p:spPr>
            <a:xfrm rot="3446270">
              <a:off x="17785702" y="8988768"/>
              <a:ext cx="995122" cy="705293"/>
            </a:xfrm>
            <a:custGeom>
              <a:avLst/>
              <a:gdLst/>
              <a:ahLst/>
              <a:cxnLst/>
              <a:rect l="l" t="t" r="r" b="b"/>
              <a:pathLst>
                <a:path w="995122" h="705293">
                  <a:moveTo>
                    <a:pt x="0" y="0"/>
                  </a:moveTo>
                  <a:lnTo>
                    <a:pt x="995123" y="0"/>
                  </a:lnTo>
                  <a:lnTo>
                    <a:pt x="995123" y="705293"/>
                  </a:lnTo>
                  <a:lnTo>
                    <a:pt x="0" y="705293"/>
                  </a:lnTo>
                  <a:lnTo>
                    <a:pt x="0" y="0"/>
                  </a:lnTo>
                  <a:close/>
                </a:path>
              </a:pathLst>
            </a:custGeom>
            <a:blipFill>
              <a:blip r:embed="rId9"/>
              <a:stretch>
                <a:fillRect/>
              </a:stretch>
            </a:blipFill>
          </p:spPr>
        </p:sp>
        <p:sp>
          <p:nvSpPr>
            <p:cNvPr id="33" name="Freeform 33"/>
            <p:cNvSpPr/>
            <p:nvPr/>
          </p:nvSpPr>
          <p:spPr>
            <a:xfrm>
              <a:off x="18634043" y="7920627"/>
              <a:ext cx="995122" cy="705293"/>
            </a:xfrm>
            <a:custGeom>
              <a:avLst/>
              <a:gdLst/>
              <a:ahLst/>
              <a:cxnLst/>
              <a:rect l="l" t="t" r="r" b="b"/>
              <a:pathLst>
                <a:path w="995122" h="705293">
                  <a:moveTo>
                    <a:pt x="0" y="0"/>
                  </a:moveTo>
                  <a:lnTo>
                    <a:pt x="995122" y="0"/>
                  </a:lnTo>
                  <a:lnTo>
                    <a:pt x="995122" y="705293"/>
                  </a:lnTo>
                  <a:lnTo>
                    <a:pt x="0" y="705293"/>
                  </a:lnTo>
                  <a:lnTo>
                    <a:pt x="0" y="0"/>
                  </a:lnTo>
                  <a:close/>
                </a:path>
              </a:pathLst>
            </a:custGeom>
            <a:blipFill>
              <a:blip r:embed="rId9"/>
              <a:stretch>
                <a:fillRect/>
              </a:stretch>
            </a:blipFill>
          </p:spPr>
        </p:sp>
        <p:sp>
          <p:nvSpPr>
            <p:cNvPr id="34" name="Freeform 34"/>
            <p:cNvSpPr/>
            <p:nvPr/>
          </p:nvSpPr>
          <p:spPr>
            <a:xfrm rot="-1394872">
              <a:off x="19713159" y="8636122"/>
              <a:ext cx="995122" cy="705293"/>
            </a:xfrm>
            <a:custGeom>
              <a:avLst/>
              <a:gdLst/>
              <a:ahLst/>
              <a:cxnLst/>
              <a:rect l="l" t="t" r="r" b="b"/>
              <a:pathLst>
                <a:path w="995122" h="705293">
                  <a:moveTo>
                    <a:pt x="0" y="0"/>
                  </a:moveTo>
                  <a:lnTo>
                    <a:pt x="995122" y="0"/>
                  </a:lnTo>
                  <a:lnTo>
                    <a:pt x="995122" y="705292"/>
                  </a:lnTo>
                  <a:lnTo>
                    <a:pt x="0" y="705292"/>
                  </a:lnTo>
                  <a:lnTo>
                    <a:pt x="0" y="0"/>
                  </a:lnTo>
                  <a:close/>
                </a:path>
              </a:pathLst>
            </a:custGeom>
            <a:blipFill>
              <a:blip r:embed="rId9"/>
              <a:stretch>
                <a:fillRect/>
              </a:stretch>
            </a:blipFill>
          </p:spPr>
        </p:sp>
        <p:sp>
          <p:nvSpPr>
            <p:cNvPr id="35" name="Freeform 35"/>
            <p:cNvSpPr/>
            <p:nvPr/>
          </p:nvSpPr>
          <p:spPr>
            <a:xfrm flipH="1">
              <a:off x="15792073" y="7920627"/>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36" name="Freeform 36"/>
            <p:cNvSpPr/>
            <p:nvPr/>
          </p:nvSpPr>
          <p:spPr>
            <a:xfrm rot="1638232" flipH="1">
              <a:off x="16189105" y="8601861"/>
              <a:ext cx="995122" cy="705293"/>
            </a:xfrm>
            <a:custGeom>
              <a:avLst/>
              <a:gdLst/>
              <a:ahLst/>
              <a:cxnLst/>
              <a:rect l="l" t="t" r="r" b="b"/>
              <a:pathLst>
                <a:path w="995122" h="705293">
                  <a:moveTo>
                    <a:pt x="995123" y="0"/>
                  </a:moveTo>
                  <a:lnTo>
                    <a:pt x="0" y="0"/>
                  </a:lnTo>
                  <a:lnTo>
                    <a:pt x="0" y="705293"/>
                  </a:lnTo>
                  <a:lnTo>
                    <a:pt x="995123" y="705293"/>
                  </a:lnTo>
                  <a:lnTo>
                    <a:pt x="995123" y="0"/>
                  </a:lnTo>
                  <a:close/>
                </a:path>
              </a:pathLst>
            </a:custGeom>
            <a:blipFill>
              <a:blip r:embed="rId9"/>
              <a:stretch>
                <a:fillRect/>
              </a:stretch>
            </a:blipFill>
          </p:spPr>
        </p:sp>
        <p:sp>
          <p:nvSpPr>
            <p:cNvPr id="37" name="Freeform 37"/>
            <p:cNvSpPr/>
            <p:nvPr/>
          </p:nvSpPr>
          <p:spPr>
            <a:xfrm rot="3866681" flipH="1">
              <a:off x="18350710" y="8552673"/>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38" name="Freeform 38"/>
            <p:cNvSpPr/>
            <p:nvPr/>
          </p:nvSpPr>
          <p:spPr>
            <a:xfrm rot="4072688" flipH="1">
              <a:off x="19100683" y="8448390"/>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39" name="Freeform 39"/>
            <p:cNvSpPr/>
            <p:nvPr/>
          </p:nvSpPr>
          <p:spPr>
            <a:xfrm rot="2967286" flipH="1">
              <a:off x="20700297" y="8263019"/>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40" name="Freeform 40"/>
            <p:cNvSpPr/>
            <p:nvPr/>
          </p:nvSpPr>
          <p:spPr>
            <a:xfrm rot="9741536" flipH="1">
              <a:off x="21472426" y="8856545"/>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41" name="Freeform 41"/>
            <p:cNvSpPr/>
            <p:nvPr/>
          </p:nvSpPr>
          <p:spPr>
            <a:xfrm rot="9741536" flipH="1">
              <a:off x="13601909" y="8760846"/>
              <a:ext cx="995122" cy="705293"/>
            </a:xfrm>
            <a:custGeom>
              <a:avLst/>
              <a:gdLst/>
              <a:ahLst/>
              <a:cxnLst/>
              <a:rect l="l" t="t" r="r" b="b"/>
              <a:pathLst>
                <a:path w="995122" h="705293">
                  <a:moveTo>
                    <a:pt x="995122" y="0"/>
                  </a:moveTo>
                  <a:lnTo>
                    <a:pt x="0" y="0"/>
                  </a:lnTo>
                  <a:lnTo>
                    <a:pt x="0" y="705292"/>
                  </a:lnTo>
                  <a:lnTo>
                    <a:pt x="995122" y="705292"/>
                  </a:lnTo>
                  <a:lnTo>
                    <a:pt x="995122" y="0"/>
                  </a:lnTo>
                  <a:close/>
                </a:path>
              </a:pathLst>
            </a:custGeom>
            <a:blipFill>
              <a:blip r:embed="rId9"/>
              <a:stretch>
                <a:fillRect/>
              </a:stretch>
            </a:blipFill>
          </p:spPr>
        </p:sp>
        <p:sp>
          <p:nvSpPr>
            <p:cNvPr id="42" name="Freeform 42"/>
            <p:cNvSpPr/>
            <p:nvPr/>
          </p:nvSpPr>
          <p:spPr>
            <a:xfrm rot="9741536" flipH="1">
              <a:off x="16770139" y="8854564"/>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43" name="Freeform 43"/>
            <p:cNvSpPr/>
            <p:nvPr/>
          </p:nvSpPr>
          <p:spPr>
            <a:xfrm rot="4309063" flipH="1">
              <a:off x="17351172" y="8328624"/>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44" name="Freeform 44"/>
            <p:cNvSpPr/>
            <p:nvPr/>
          </p:nvSpPr>
          <p:spPr>
            <a:xfrm rot="4976414" flipH="1">
              <a:off x="14591286" y="8737157"/>
              <a:ext cx="995122" cy="705293"/>
            </a:xfrm>
            <a:custGeom>
              <a:avLst/>
              <a:gdLst/>
              <a:ahLst/>
              <a:cxnLst/>
              <a:rect l="l" t="t" r="r" b="b"/>
              <a:pathLst>
                <a:path w="995122" h="705293">
                  <a:moveTo>
                    <a:pt x="995123" y="0"/>
                  </a:moveTo>
                  <a:lnTo>
                    <a:pt x="0" y="0"/>
                  </a:lnTo>
                  <a:lnTo>
                    <a:pt x="0" y="705293"/>
                  </a:lnTo>
                  <a:lnTo>
                    <a:pt x="995123" y="705293"/>
                  </a:lnTo>
                  <a:lnTo>
                    <a:pt x="995123" y="0"/>
                  </a:lnTo>
                  <a:close/>
                </a:path>
              </a:pathLst>
            </a:custGeom>
            <a:blipFill>
              <a:blip r:embed="rId9"/>
              <a:stretch>
                <a:fillRect/>
              </a:stretch>
            </a:blipFill>
          </p:spPr>
        </p:sp>
        <p:sp>
          <p:nvSpPr>
            <p:cNvPr id="45" name="Freeform 45"/>
            <p:cNvSpPr/>
            <p:nvPr/>
          </p:nvSpPr>
          <p:spPr>
            <a:xfrm rot="4122488" flipH="1">
              <a:off x="17939585" y="8153780"/>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46" name="Freeform 46"/>
            <p:cNvSpPr/>
            <p:nvPr/>
          </p:nvSpPr>
          <p:spPr>
            <a:xfrm rot="6210543" flipH="1">
              <a:off x="20347531" y="8791678"/>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47" name="Freeform 47"/>
            <p:cNvSpPr/>
            <p:nvPr/>
          </p:nvSpPr>
          <p:spPr>
            <a:xfrm rot="6210543" flipH="1">
              <a:off x="20563989" y="9254946"/>
              <a:ext cx="651916" cy="462046"/>
            </a:xfrm>
            <a:custGeom>
              <a:avLst/>
              <a:gdLst/>
              <a:ahLst/>
              <a:cxnLst/>
              <a:rect l="l" t="t" r="r" b="b"/>
              <a:pathLst>
                <a:path w="651916" h="462046">
                  <a:moveTo>
                    <a:pt x="651916" y="0"/>
                  </a:moveTo>
                  <a:lnTo>
                    <a:pt x="0" y="0"/>
                  </a:lnTo>
                  <a:lnTo>
                    <a:pt x="0" y="462046"/>
                  </a:lnTo>
                  <a:lnTo>
                    <a:pt x="651916" y="462046"/>
                  </a:lnTo>
                  <a:lnTo>
                    <a:pt x="651916" y="0"/>
                  </a:lnTo>
                  <a:close/>
                </a:path>
              </a:pathLst>
            </a:custGeom>
            <a:blipFill>
              <a:blip r:embed="rId9"/>
              <a:stretch>
                <a:fillRect/>
              </a:stretch>
            </a:blipFill>
          </p:spPr>
        </p:sp>
        <p:sp>
          <p:nvSpPr>
            <p:cNvPr id="48" name="Freeform 48"/>
            <p:cNvSpPr/>
            <p:nvPr/>
          </p:nvSpPr>
          <p:spPr>
            <a:xfrm rot="3691805" flipH="1">
              <a:off x="19556040" y="9229688"/>
              <a:ext cx="651916" cy="462046"/>
            </a:xfrm>
            <a:custGeom>
              <a:avLst/>
              <a:gdLst/>
              <a:ahLst/>
              <a:cxnLst/>
              <a:rect l="l" t="t" r="r" b="b"/>
              <a:pathLst>
                <a:path w="651916" h="462046">
                  <a:moveTo>
                    <a:pt x="651916" y="0"/>
                  </a:moveTo>
                  <a:lnTo>
                    <a:pt x="0" y="0"/>
                  </a:lnTo>
                  <a:lnTo>
                    <a:pt x="0" y="462045"/>
                  </a:lnTo>
                  <a:lnTo>
                    <a:pt x="651916" y="462045"/>
                  </a:lnTo>
                  <a:lnTo>
                    <a:pt x="651916" y="0"/>
                  </a:lnTo>
                  <a:close/>
                </a:path>
              </a:pathLst>
            </a:custGeom>
            <a:blipFill>
              <a:blip r:embed="rId9"/>
              <a:stretch>
                <a:fillRect/>
              </a:stretch>
            </a:blipFill>
          </p:spPr>
        </p:sp>
        <p:sp>
          <p:nvSpPr>
            <p:cNvPr id="49" name="Freeform 49"/>
            <p:cNvSpPr/>
            <p:nvPr/>
          </p:nvSpPr>
          <p:spPr>
            <a:xfrm rot="3691805" flipH="1">
              <a:off x="16002240" y="8972652"/>
              <a:ext cx="651916" cy="462046"/>
            </a:xfrm>
            <a:custGeom>
              <a:avLst/>
              <a:gdLst/>
              <a:ahLst/>
              <a:cxnLst/>
              <a:rect l="l" t="t" r="r" b="b"/>
              <a:pathLst>
                <a:path w="651916" h="462046">
                  <a:moveTo>
                    <a:pt x="651917" y="0"/>
                  </a:moveTo>
                  <a:lnTo>
                    <a:pt x="0" y="0"/>
                  </a:lnTo>
                  <a:lnTo>
                    <a:pt x="0" y="462046"/>
                  </a:lnTo>
                  <a:lnTo>
                    <a:pt x="651917" y="462046"/>
                  </a:lnTo>
                  <a:lnTo>
                    <a:pt x="651917" y="0"/>
                  </a:lnTo>
                  <a:close/>
                </a:path>
              </a:pathLst>
            </a:custGeom>
            <a:blipFill>
              <a:blip r:embed="rId9"/>
              <a:stretch>
                <a:fillRect/>
              </a:stretch>
            </a:blipFill>
          </p:spPr>
        </p:sp>
        <p:sp>
          <p:nvSpPr>
            <p:cNvPr id="50" name="Freeform 50"/>
            <p:cNvSpPr/>
            <p:nvPr/>
          </p:nvSpPr>
          <p:spPr>
            <a:xfrm rot="3691805" flipH="1">
              <a:off x="16205440" y="9175852"/>
              <a:ext cx="651916" cy="462046"/>
            </a:xfrm>
            <a:custGeom>
              <a:avLst/>
              <a:gdLst/>
              <a:ahLst/>
              <a:cxnLst/>
              <a:rect l="l" t="t" r="r" b="b"/>
              <a:pathLst>
                <a:path w="651916" h="462046">
                  <a:moveTo>
                    <a:pt x="651917" y="0"/>
                  </a:moveTo>
                  <a:lnTo>
                    <a:pt x="0" y="0"/>
                  </a:lnTo>
                  <a:lnTo>
                    <a:pt x="0" y="462046"/>
                  </a:lnTo>
                  <a:lnTo>
                    <a:pt x="651917" y="462046"/>
                  </a:lnTo>
                  <a:lnTo>
                    <a:pt x="651917" y="0"/>
                  </a:lnTo>
                  <a:close/>
                </a:path>
              </a:pathLst>
            </a:custGeom>
            <a:blipFill>
              <a:blip r:embed="rId9"/>
              <a:stretch>
                <a:fillRect/>
              </a:stretch>
            </a:blipFill>
          </p:spPr>
        </p:sp>
        <p:sp>
          <p:nvSpPr>
            <p:cNvPr id="51" name="Freeform 51"/>
            <p:cNvSpPr/>
            <p:nvPr/>
          </p:nvSpPr>
          <p:spPr>
            <a:xfrm rot="3691805" flipH="1">
              <a:off x="15056847" y="8491318"/>
              <a:ext cx="651916" cy="462046"/>
            </a:xfrm>
            <a:custGeom>
              <a:avLst/>
              <a:gdLst/>
              <a:ahLst/>
              <a:cxnLst/>
              <a:rect l="l" t="t" r="r" b="b"/>
              <a:pathLst>
                <a:path w="651916" h="462046">
                  <a:moveTo>
                    <a:pt x="651916" y="0"/>
                  </a:moveTo>
                  <a:lnTo>
                    <a:pt x="0" y="0"/>
                  </a:lnTo>
                  <a:lnTo>
                    <a:pt x="0" y="462046"/>
                  </a:lnTo>
                  <a:lnTo>
                    <a:pt x="651916" y="462046"/>
                  </a:lnTo>
                  <a:lnTo>
                    <a:pt x="651916" y="0"/>
                  </a:lnTo>
                  <a:close/>
                </a:path>
              </a:pathLst>
            </a:custGeom>
            <a:blipFill>
              <a:blip r:embed="rId9"/>
              <a:stretch>
                <a:fillRect/>
              </a:stretch>
            </a:blipFill>
          </p:spPr>
        </p:sp>
        <p:sp>
          <p:nvSpPr>
            <p:cNvPr id="52" name="Freeform 52"/>
            <p:cNvSpPr/>
            <p:nvPr/>
          </p:nvSpPr>
          <p:spPr>
            <a:xfrm rot="3691805" flipH="1">
              <a:off x="13523396" y="8327006"/>
              <a:ext cx="651916" cy="462046"/>
            </a:xfrm>
            <a:custGeom>
              <a:avLst/>
              <a:gdLst/>
              <a:ahLst/>
              <a:cxnLst/>
              <a:rect l="l" t="t" r="r" b="b"/>
              <a:pathLst>
                <a:path w="651916" h="462046">
                  <a:moveTo>
                    <a:pt x="651916" y="0"/>
                  </a:moveTo>
                  <a:lnTo>
                    <a:pt x="0" y="0"/>
                  </a:lnTo>
                  <a:lnTo>
                    <a:pt x="0" y="462045"/>
                  </a:lnTo>
                  <a:lnTo>
                    <a:pt x="651916" y="462045"/>
                  </a:lnTo>
                  <a:lnTo>
                    <a:pt x="651916" y="0"/>
                  </a:lnTo>
                  <a:close/>
                </a:path>
              </a:pathLst>
            </a:custGeom>
            <a:blipFill>
              <a:blip r:embed="rId9"/>
              <a:stretch>
                <a:fillRect/>
              </a:stretch>
            </a:blipFill>
          </p:spPr>
        </p:sp>
        <p:sp>
          <p:nvSpPr>
            <p:cNvPr id="53" name="Freeform 53"/>
            <p:cNvSpPr/>
            <p:nvPr/>
          </p:nvSpPr>
          <p:spPr>
            <a:xfrm rot="3691805" flipH="1">
              <a:off x="12858557" y="8812534"/>
              <a:ext cx="651916" cy="462046"/>
            </a:xfrm>
            <a:custGeom>
              <a:avLst/>
              <a:gdLst/>
              <a:ahLst/>
              <a:cxnLst/>
              <a:rect l="l" t="t" r="r" b="b"/>
              <a:pathLst>
                <a:path w="651916" h="462046">
                  <a:moveTo>
                    <a:pt x="651916" y="0"/>
                  </a:moveTo>
                  <a:lnTo>
                    <a:pt x="0" y="0"/>
                  </a:lnTo>
                  <a:lnTo>
                    <a:pt x="0" y="462046"/>
                  </a:lnTo>
                  <a:lnTo>
                    <a:pt x="651916" y="462046"/>
                  </a:lnTo>
                  <a:lnTo>
                    <a:pt x="651916" y="0"/>
                  </a:lnTo>
                  <a:close/>
                </a:path>
              </a:pathLst>
            </a:custGeom>
            <a:blipFill>
              <a:blip r:embed="rId9"/>
              <a:stretch>
                <a:fillRect/>
              </a:stretch>
            </a:blipFill>
          </p:spPr>
        </p:sp>
        <p:sp>
          <p:nvSpPr>
            <p:cNvPr id="54" name="Freeform 54"/>
            <p:cNvSpPr/>
            <p:nvPr/>
          </p:nvSpPr>
          <p:spPr>
            <a:xfrm rot="5958012" flipH="1">
              <a:off x="21527222" y="8227478"/>
              <a:ext cx="651916" cy="462046"/>
            </a:xfrm>
            <a:custGeom>
              <a:avLst/>
              <a:gdLst/>
              <a:ahLst/>
              <a:cxnLst/>
              <a:rect l="l" t="t" r="r" b="b"/>
              <a:pathLst>
                <a:path w="651916" h="462046">
                  <a:moveTo>
                    <a:pt x="651916" y="0"/>
                  </a:moveTo>
                  <a:lnTo>
                    <a:pt x="0" y="0"/>
                  </a:lnTo>
                  <a:lnTo>
                    <a:pt x="0" y="462045"/>
                  </a:lnTo>
                  <a:lnTo>
                    <a:pt x="651916" y="462045"/>
                  </a:lnTo>
                  <a:lnTo>
                    <a:pt x="651916" y="0"/>
                  </a:lnTo>
                  <a:close/>
                </a:path>
              </a:pathLst>
            </a:custGeom>
            <a:blipFill>
              <a:blip r:embed="rId9"/>
              <a:stretch>
                <a:fillRect/>
              </a:stretch>
            </a:blipFill>
          </p:spPr>
        </p:sp>
        <p:sp>
          <p:nvSpPr>
            <p:cNvPr id="55" name="Freeform 55"/>
            <p:cNvSpPr/>
            <p:nvPr/>
          </p:nvSpPr>
          <p:spPr>
            <a:xfrm rot="5958012" flipH="1">
              <a:off x="18977301" y="8686014"/>
              <a:ext cx="651916" cy="462046"/>
            </a:xfrm>
            <a:custGeom>
              <a:avLst/>
              <a:gdLst/>
              <a:ahLst/>
              <a:cxnLst/>
              <a:rect l="l" t="t" r="r" b="b"/>
              <a:pathLst>
                <a:path w="651916" h="462046">
                  <a:moveTo>
                    <a:pt x="651916" y="0"/>
                  </a:moveTo>
                  <a:lnTo>
                    <a:pt x="0" y="0"/>
                  </a:lnTo>
                  <a:lnTo>
                    <a:pt x="0" y="462046"/>
                  </a:lnTo>
                  <a:lnTo>
                    <a:pt x="651916" y="462046"/>
                  </a:lnTo>
                  <a:lnTo>
                    <a:pt x="651916" y="0"/>
                  </a:lnTo>
                  <a:close/>
                </a:path>
              </a:pathLst>
            </a:custGeom>
            <a:blipFill>
              <a:blip r:embed="rId9"/>
              <a:stretch>
                <a:fillRect/>
              </a:stretch>
            </a:blipFill>
          </p:spPr>
        </p:sp>
        <p:sp>
          <p:nvSpPr>
            <p:cNvPr id="56" name="Freeform 56"/>
            <p:cNvSpPr/>
            <p:nvPr/>
          </p:nvSpPr>
          <p:spPr>
            <a:xfrm>
              <a:off x="14388839" y="6635308"/>
              <a:ext cx="2704868" cy="1027850"/>
            </a:xfrm>
            <a:custGeom>
              <a:avLst/>
              <a:gdLst/>
              <a:ahLst/>
              <a:cxnLst/>
              <a:rect l="l" t="t" r="r" b="b"/>
              <a:pathLst>
                <a:path w="2704868" h="1027850">
                  <a:moveTo>
                    <a:pt x="0" y="0"/>
                  </a:moveTo>
                  <a:lnTo>
                    <a:pt x="2704868" y="0"/>
                  </a:lnTo>
                  <a:lnTo>
                    <a:pt x="2704868" y="1027849"/>
                  </a:lnTo>
                  <a:lnTo>
                    <a:pt x="0" y="1027849"/>
                  </a:lnTo>
                  <a:lnTo>
                    <a:pt x="0" y="0"/>
                  </a:lnTo>
                  <a:close/>
                </a:path>
              </a:pathLst>
            </a:custGeom>
            <a:blipFill>
              <a:blip r:embed="rId10"/>
              <a:stretch>
                <a:fillRect/>
              </a:stretch>
            </a:blipFill>
          </p:spPr>
        </p:sp>
        <p:sp>
          <p:nvSpPr>
            <p:cNvPr id="57" name="Freeform 57"/>
            <p:cNvSpPr/>
            <p:nvPr/>
          </p:nvSpPr>
          <p:spPr>
            <a:xfrm>
              <a:off x="8220258" y="7308184"/>
              <a:ext cx="1715536" cy="1142976"/>
            </a:xfrm>
            <a:custGeom>
              <a:avLst/>
              <a:gdLst/>
              <a:ahLst/>
              <a:cxnLst/>
              <a:rect l="l" t="t" r="r" b="b"/>
              <a:pathLst>
                <a:path w="1715536" h="1142976">
                  <a:moveTo>
                    <a:pt x="0" y="0"/>
                  </a:moveTo>
                  <a:lnTo>
                    <a:pt x="1715536" y="0"/>
                  </a:lnTo>
                  <a:lnTo>
                    <a:pt x="1715536" y="1142976"/>
                  </a:lnTo>
                  <a:lnTo>
                    <a:pt x="0" y="1142976"/>
                  </a:lnTo>
                  <a:lnTo>
                    <a:pt x="0" y="0"/>
                  </a:lnTo>
                  <a:close/>
                </a:path>
              </a:pathLst>
            </a:custGeom>
            <a:blipFill>
              <a:blip r:embed="rId11"/>
              <a:stretch>
                <a:fillRect/>
              </a:stretch>
            </a:blipFill>
          </p:spPr>
        </p:sp>
        <p:sp>
          <p:nvSpPr>
            <p:cNvPr id="58" name="Freeform 58"/>
            <p:cNvSpPr/>
            <p:nvPr/>
          </p:nvSpPr>
          <p:spPr>
            <a:xfrm flipH="1">
              <a:off x="19378196" y="6005408"/>
              <a:ext cx="1997920" cy="2002927"/>
            </a:xfrm>
            <a:custGeom>
              <a:avLst/>
              <a:gdLst/>
              <a:ahLst/>
              <a:cxnLst/>
              <a:rect l="l" t="t" r="r" b="b"/>
              <a:pathLst>
                <a:path w="1997920" h="2002927">
                  <a:moveTo>
                    <a:pt x="1997919" y="0"/>
                  </a:moveTo>
                  <a:lnTo>
                    <a:pt x="0" y="0"/>
                  </a:lnTo>
                  <a:lnTo>
                    <a:pt x="0" y="2002927"/>
                  </a:lnTo>
                  <a:lnTo>
                    <a:pt x="1997919" y="2002927"/>
                  </a:lnTo>
                  <a:lnTo>
                    <a:pt x="1997919" y="0"/>
                  </a:lnTo>
                  <a:close/>
                </a:path>
              </a:pathLst>
            </a:custGeom>
            <a:blipFill>
              <a:blip r:embed="rId12"/>
              <a:stretch>
                <a:fillRect/>
              </a:stretch>
            </a:blipFill>
          </p:spPr>
        </p:sp>
        <p:sp>
          <p:nvSpPr>
            <p:cNvPr id="59" name="Freeform 59"/>
            <p:cNvSpPr/>
            <p:nvPr/>
          </p:nvSpPr>
          <p:spPr>
            <a:xfrm flipH="1">
              <a:off x="11880961" y="6342321"/>
              <a:ext cx="1437193" cy="1440795"/>
            </a:xfrm>
            <a:custGeom>
              <a:avLst/>
              <a:gdLst/>
              <a:ahLst/>
              <a:cxnLst/>
              <a:rect l="l" t="t" r="r" b="b"/>
              <a:pathLst>
                <a:path w="1437193" h="1440795">
                  <a:moveTo>
                    <a:pt x="1437193" y="0"/>
                  </a:moveTo>
                  <a:lnTo>
                    <a:pt x="0" y="0"/>
                  </a:lnTo>
                  <a:lnTo>
                    <a:pt x="0" y="1440795"/>
                  </a:lnTo>
                  <a:lnTo>
                    <a:pt x="1437193" y="1440795"/>
                  </a:lnTo>
                  <a:lnTo>
                    <a:pt x="1437193" y="0"/>
                  </a:lnTo>
                  <a:close/>
                </a:path>
              </a:pathLst>
            </a:custGeom>
            <a:blipFill>
              <a:blip r:embed="rId12"/>
              <a:stretch>
                <a:fillRect/>
              </a:stretch>
            </a:blipFill>
          </p:spPr>
        </p:sp>
        <p:sp>
          <p:nvSpPr>
            <p:cNvPr id="60" name="Freeform 60"/>
            <p:cNvSpPr/>
            <p:nvPr/>
          </p:nvSpPr>
          <p:spPr>
            <a:xfrm flipH="1">
              <a:off x="6300773" y="6681573"/>
              <a:ext cx="852685" cy="854822"/>
            </a:xfrm>
            <a:custGeom>
              <a:avLst/>
              <a:gdLst/>
              <a:ahLst/>
              <a:cxnLst/>
              <a:rect l="l" t="t" r="r" b="b"/>
              <a:pathLst>
                <a:path w="852685" h="854822">
                  <a:moveTo>
                    <a:pt x="852685" y="0"/>
                  </a:moveTo>
                  <a:lnTo>
                    <a:pt x="0" y="0"/>
                  </a:lnTo>
                  <a:lnTo>
                    <a:pt x="0" y="854822"/>
                  </a:lnTo>
                  <a:lnTo>
                    <a:pt x="852685" y="854822"/>
                  </a:lnTo>
                  <a:lnTo>
                    <a:pt x="852685" y="0"/>
                  </a:lnTo>
                  <a:close/>
                </a:path>
              </a:pathLst>
            </a:custGeom>
            <a:blipFill>
              <a:blip r:embed="rId12"/>
              <a:stretch>
                <a:fillRect/>
              </a:stretch>
            </a:blipFill>
          </p:spPr>
        </p:sp>
        <p:sp>
          <p:nvSpPr>
            <p:cNvPr id="61" name="Freeform 61"/>
            <p:cNvSpPr/>
            <p:nvPr/>
          </p:nvSpPr>
          <p:spPr>
            <a:xfrm>
              <a:off x="0" y="0"/>
              <a:ext cx="2546806" cy="4353515"/>
            </a:xfrm>
            <a:custGeom>
              <a:avLst/>
              <a:gdLst/>
              <a:ahLst/>
              <a:cxnLst/>
              <a:rect l="l" t="t" r="r" b="b"/>
              <a:pathLst>
                <a:path w="2546806" h="4353515">
                  <a:moveTo>
                    <a:pt x="0" y="0"/>
                  </a:moveTo>
                  <a:lnTo>
                    <a:pt x="2546806" y="0"/>
                  </a:lnTo>
                  <a:lnTo>
                    <a:pt x="2546806" y="4353515"/>
                  </a:lnTo>
                  <a:lnTo>
                    <a:pt x="0" y="4353515"/>
                  </a:lnTo>
                  <a:lnTo>
                    <a:pt x="0" y="0"/>
                  </a:lnTo>
                  <a:close/>
                </a:path>
              </a:pathLst>
            </a:custGeom>
            <a:blipFill>
              <a:blip r:embed="rId13"/>
              <a:stretch>
                <a:fillRect/>
              </a:stretch>
            </a:blipFill>
          </p:spPr>
        </p:sp>
        <p:sp>
          <p:nvSpPr>
            <p:cNvPr id="62" name="Freeform 62"/>
            <p:cNvSpPr/>
            <p:nvPr/>
          </p:nvSpPr>
          <p:spPr>
            <a:xfrm flipH="1">
              <a:off x="22810586" y="5891707"/>
              <a:ext cx="11339361" cy="2182827"/>
            </a:xfrm>
            <a:custGeom>
              <a:avLst/>
              <a:gdLst/>
              <a:ahLst/>
              <a:cxnLst/>
              <a:rect l="l" t="t" r="r" b="b"/>
              <a:pathLst>
                <a:path w="11339361" h="2182827">
                  <a:moveTo>
                    <a:pt x="11339360" y="0"/>
                  </a:moveTo>
                  <a:lnTo>
                    <a:pt x="0" y="0"/>
                  </a:lnTo>
                  <a:lnTo>
                    <a:pt x="0" y="2182827"/>
                  </a:lnTo>
                  <a:lnTo>
                    <a:pt x="11339360" y="2182827"/>
                  </a:lnTo>
                  <a:lnTo>
                    <a:pt x="11339360" y="0"/>
                  </a:lnTo>
                  <a:close/>
                </a:path>
              </a:pathLst>
            </a:custGeom>
            <a:blipFill>
              <a:blip r:embed="rId5"/>
              <a:stretch>
                <a:fillRect/>
              </a:stretch>
            </a:blipFill>
          </p:spPr>
        </p:sp>
        <p:sp>
          <p:nvSpPr>
            <p:cNvPr id="63" name="Freeform 63"/>
            <p:cNvSpPr/>
            <p:nvPr/>
          </p:nvSpPr>
          <p:spPr>
            <a:xfrm>
              <a:off x="23181594" y="6428835"/>
              <a:ext cx="1229370" cy="1360299"/>
            </a:xfrm>
            <a:custGeom>
              <a:avLst/>
              <a:gdLst/>
              <a:ahLst/>
              <a:cxnLst/>
              <a:rect l="l" t="t" r="r" b="b"/>
              <a:pathLst>
                <a:path w="1229370" h="1360299">
                  <a:moveTo>
                    <a:pt x="0" y="0"/>
                  </a:moveTo>
                  <a:lnTo>
                    <a:pt x="1229371" y="0"/>
                  </a:lnTo>
                  <a:lnTo>
                    <a:pt x="1229371" y="1360299"/>
                  </a:lnTo>
                  <a:lnTo>
                    <a:pt x="0" y="1360299"/>
                  </a:lnTo>
                  <a:lnTo>
                    <a:pt x="0" y="0"/>
                  </a:lnTo>
                  <a:close/>
                </a:path>
              </a:pathLst>
            </a:custGeom>
            <a:blipFill>
              <a:blip r:embed="rId14"/>
              <a:stretch>
                <a:fillRect/>
              </a:stretch>
            </a:blipFill>
          </p:spPr>
        </p:sp>
        <p:sp>
          <p:nvSpPr>
            <p:cNvPr id="64" name="Freeform 64"/>
            <p:cNvSpPr/>
            <p:nvPr/>
          </p:nvSpPr>
          <p:spPr>
            <a:xfrm>
              <a:off x="4733620" y="8358643"/>
              <a:ext cx="1109343" cy="608752"/>
            </a:xfrm>
            <a:custGeom>
              <a:avLst/>
              <a:gdLst/>
              <a:ahLst/>
              <a:cxnLst/>
              <a:rect l="l" t="t" r="r" b="b"/>
              <a:pathLst>
                <a:path w="1109343" h="608752">
                  <a:moveTo>
                    <a:pt x="0" y="0"/>
                  </a:moveTo>
                  <a:lnTo>
                    <a:pt x="1109344" y="0"/>
                  </a:lnTo>
                  <a:lnTo>
                    <a:pt x="1109344" y="608752"/>
                  </a:lnTo>
                  <a:lnTo>
                    <a:pt x="0" y="608752"/>
                  </a:lnTo>
                  <a:lnTo>
                    <a:pt x="0" y="0"/>
                  </a:lnTo>
                  <a:close/>
                </a:path>
              </a:pathLst>
            </a:custGeom>
            <a:blipFill>
              <a:blip r:embed="rId15"/>
              <a:stretch>
                <a:fillRect/>
              </a:stretch>
            </a:blipFill>
          </p:spPr>
        </p:sp>
        <p:sp>
          <p:nvSpPr>
            <p:cNvPr id="65" name="Freeform 65"/>
            <p:cNvSpPr/>
            <p:nvPr/>
          </p:nvSpPr>
          <p:spPr>
            <a:xfrm rot="-1093269">
              <a:off x="12141197" y="8407292"/>
              <a:ext cx="722250" cy="396335"/>
            </a:xfrm>
            <a:custGeom>
              <a:avLst/>
              <a:gdLst/>
              <a:ahLst/>
              <a:cxnLst/>
              <a:rect l="l" t="t" r="r" b="b"/>
              <a:pathLst>
                <a:path w="722250" h="396335">
                  <a:moveTo>
                    <a:pt x="0" y="0"/>
                  </a:moveTo>
                  <a:lnTo>
                    <a:pt x="722250" y="0"/>
                  </a:lnTo>
                  <a:lnTo>
                    <a:pt x="722250" y="396335"/>
                  </a:lnTo>
                  <a:lnTo>
                    <a:pt x="0" y="396335"/>
                  </a:lnTo>
                  <a:lnTo>
                    <a:pt x="0" y="0"/>
                  </a:lnTo>
                  <a:close/>
                </a:path>
              </a:pathLst>
            </a:custGeom>
            <a:blipFill>
              <a:blip r:embed="rId15"/>
              <a:stretch>
                <a:fillRect/>
              </a:stretch>
            </a:blipFill>
          </p:spPr>
        </p:sp>
        <p:sp>
          <p:nvSpPr>
            <p:cNvPr id="66" name="Freeform 66"/>
            <p:cNvSpPr/>
            <p:nvPr/>
          </p:nvSpPr>
          <p:spPr>
            <a:xfrm rot="-1093269" flipH="1">
              <a:off x="22418999" y="8347927"/>
              <a:ext cx="722250" cy="396335"/>
            </a:xfrm>
            <a:custGeom>
              <a:avLst/>
              <a:gdLst/>
              <a:ahLst/>
              <a:cxnLst/>
              <a:rect l="l" t="t" r="r" b="b"/>
              <a:pathLst>
                <a:path w="722250" h="396335">
                  <a:moveTo>
                    <a:pt x="722250" y="0"/>
                  </a:moveTo>
                  <a:lnTo>
                    <a:pt x="0" y="0"/>
                  </a:lnTo>
                  <a:lnTo>
                    <a:pt x="0" y="396335"/>
                  </a:lnTo>
                  <a:lnTo>
                    <a:pt x="722250" y="396335"/>
                  </a:lnTo>
                  <a:lnTo>
                    <a:pt x="722250" y="0"/>
                  </a:lnTo>
                  <a:close/>
                </a:path>
              </a:pathLst>
            </a:custGeom>
            <a:blipFill>
              <a:blip r:embed="rId15"/>
              <a:stretch>
                <a:fillRect/>
              </a:stretch>
            </a:blipFill>
          </p:spPr>
        </p:sp>
        <p:sp>
          <p:nvSpPr>
            <p:cNvPr id="67" name="Freeform 67"/>
            <p:cNvSpPr/>
            <p:nvPr/>
          </p:nvSpPr>
          <p:spPr>
            <a:xfrm>
              <a:off x="5608551" y="8988768"/>
              <a:ext cx="900639" cy="732895"/>
            </a:xfrm>
            <a:custGeom>
              <a:avLst/>
              <a:gdLst/>
              <a:ahLst/>
              <a:cxnLst/>
              <a:rect l="l" t="t" r="r" b="b"/>
              <a:pathLst>
                <a:path w="900639" h="732895">
                  <a:moveTo>
                    <a:pt x="0" y="0"/>
                  </a:moveTo>
                  <a:lnTo>
                    <a:pt x="900639" y="0"/>
                  </a:lnTo>
                  <a:lnTo>
                    <a:pt x="900639" y="732895"/>
                  </a:lnTo>
                  <a:lnTo>
                    <a:pt x="0" y="732895"/>
                  </a:lnTo>
                  <a:lnTo>
                    <a:pt x="0" y="0"/>
                  </a:lnTo>
                  <a:close/>
                </a:path>
              </a:pathLst>
            </a:custGeom>
            <a:blipFill>
              <a:blip r:embed="rId16"/>
              <a:stretch>
                <a:fillRect/>
              </a:stretch>
            </a:blipFill>
          </p:spPr>
        </p:sp>
        <p:sp>
          <p:nvSpPr>
            <p:cNvPr id="68" name="Freeform 68"/>
            <p:cNvSpPr/>
            <p:nvPr/>
          </p:nvSpPr>
          <p:spPr>
            <a:xfrm>
              <a:off x="12397181" y="9058766"/>
              <a:ext cx="653990" cy="532185"/>
            </a:xfrm>
            <a:custGeom>
              <a:avLst/>
              <a:gdLst/>
              <a:ahLst/>
              <a:cxnLst/>
              <a:rect l="l" t="t" r="r" b="b"/>
              <a:pathLst>
                <a:path w="653990" h="532185">
                  <a:moveTo>
                    <a:pt x="0" y="0"/>
                  </a:moveTo>
                  <a:lnTo>
                    <a:pt x="653991" y="0"/>
                  </a:lnTo>
                  <a:lnTo>
                    <a:pt x="653991" y="532185"/>
                  </a:lnTo>
                  <a:lnTo>
                    <a:pt x="0" y="532185"/>
                  </a:lnTo>
                  <a:lnTo>
                    <a:pt x="0" y="0"/>
                  </a:lnTo>
                  <a:close/>
                </a:path>
              </a:pathLst>
            </a:custGeom>
            <a:blipFill>
              <a:blip r:embed="rId16"/>
              <a:stretch>
                <a:fillRect/>
              </a:stretch>
            </a:blipFill>
          </p:spPr>
        </p:sp>
        <p:sp>
          <p:nvSpPr>
            <p:cNvPr id="69" name="Freeform 69"/>
            <p:cNvSpPr/>
            <p:nvPr/>
          </p:nvSpPr>
          <p:spPr>
            <a:xfrm>
              <a:off x="23142289" y="8681271"/>
              <a:ext cx="1124372" cy="914957"/>
            </a:xfrm>
            <a:custGeom>
              <a:avLst/>
              <a:gdLst/>
              <a:ahLst/>
              <a:cxnLst/>
              <a:rect l="l" t="t" r="r" b="b"/>
              <a:pathLst>
                <a:path w="1124372" h="914957">
                  <a:moveTo>
                    <a:pt x="0" y="0"/>
                  </a:moveTo>
                  <a:lnTo>
                    <a:pt x="1124372" y="0"/>
                  </a:lnTo>
                  <a:lnTo>
                    <a:pt x="1124372" y="914957"/>
                  </a:lnTo>
                  <a:lnTo>
                    <a:pt x="0" y="914957"/>
                  </a:lnTo>
                  <a:lnTo>
                    <a:pt x="0" y="0"/>
                  </a:lnTo>
                  <a:close/>
                </a:path>
              </a:pathLst>
            </a:custGeom>
            <a:blipFill>
              <a:blip r:embed="rId17"/>
              <a:stretch>
                <a:fillRect/>
              </a:stretch>
            </a:blipFill>
          </p:spPr>
        </p:sp>
        <p:sp>
          <p:nvSpPr>
            <p:cNvPr id="70" name="Freeform 70"/>
            <p:cNvSpPr/>
            <p:nvPr/>
          </p:nvSpPr>
          <p:spPr>
            <a:xfrm rot="1756808">
              <a:off x="21515241" y="8509737"/>
              <a:ext cx="338860" cy="380208"/>
            </a:xfrm>
            <a:custGeom>
              <a:avLst/>
              <a:gdLst/>
              <a:ahLst/>
              <a:cxnLst/>
              <a:rect l="l" t="t" r="r" b="b"/>
              <a:pathLst>
                <a:path w="338860" h="380208">
                  <a:moveTo>
                    <a:pt x="0" y="0"/>
                  </a:moveTo>
                  <a:lnTo>
                    <a:pt x="338860" y="0"/>
                  </a:lnTo>
                  <a:lnTo>
                    <a:pt x="338860" y="380207"/>
                  </a:lnTo>
                  <a:lnTo>
                    <a:pt x="0" y="380207"/>
                  </a:lnTo>
                  <a:lnTo>
                    <a:pt x="0" y="0"/>
                  </a:lnTo>
                  <a:close/>
                </a:path>
              </a:pathLst>
            </a:custGeom>
            <a:blipFill>
              <a:blip r:embed="rId18"/>
              <a:stretch>
                <a:fillRect/>
              </a:stretch>
            </a:blipFill>
          </p:spPr>
        </p:sp>
        <p:sp>
          <p:nvSpPr>
            <p:cNvPr id="71" name="Freeform 71"/>
            <p:cNvSpPr/>
            <p:nvPr/>
          </p:nvSpPr>
          <p:spPr>
            <a:xfrm rot="274868">
              <a:off x="16573133" y="7806894"/>
              <a:ext cx="338860" cy="380208"/>
            </a:xfrm>
            <a:custGeom>
              <a:avLst/>
              <a:gdLst/>
              <a:ahLst/>
              <a:cxnLst/>
              <a:rect l="l" t="t" r="r" b="b"/>
              <a:pathLst>
                <a:path w="338860" h="380208">
                  <a:moveTo>
                    <a:pt x="0" y="0"/>
                  </a:moveTo>
                  <a:lnTo>
                    <a:pt x="338860" y="0"/>
                  </a:lnTo>
                  <a:lnTo>
                    <a:pt x="338860" y="380208"/>
                  </a:lnTo>
                  <a:lnTo>
                    <a:pt x="0" y="380208"/>
                  </a:lnTo>
                  <a:lnTo>
                    <a:pt x="0" y="0"/>
                  </a:lnTo>
                  <a:close/>
                </a:path>
              </a:pathLst>
            </a:custGeom>
            <a:blipFill>
              <a:blip r:embed="rId18"/>
              <a:stretch>
                <a:fillRect/>
              </a:stretch>
            </a:blipFill>
          </p:spPr>
        </p:sp>
        <p:sp>
          <p:nvSpPr>
            <p:cNvPr id="72" name="Freeform 72"/>
            <p:cNvSpPr/>
            <p:nvPr/>
          </p:nvSpPr>
          <p:spPr>
            <a:xfrm rot="-6537085">
              <a:off x="14234413" y="9256871"/>
              <a:ext cx="338860" cy="380208"/>
            </a:xfrm>
            <a:custGeom>
              <a:avLst/>
              <a:gdLst/>
              <a:ahLst/>
              <a:cxnLst/>
              <a:rect l="l" t="t" r="r" b="b"/>
              <a:pathLst>
                <a:path w="338860" h="380208">
                  <a:moveTo>
                    <a:pt x="0" y="0"/>
                  </a:moveTo>
                  <a:lnTo>
                    <a:pt x="338860" y="0"/>
                  </a:lnTo>
                  <a:lnTo>
                    <a:pt x="338860" y="380208"/>
                  </a:lnTo>
                  <a:lnTo>
                    <a:pt x="0" y="380208"/>
                  </a:lnTo>
                  <a:lnTo>
                    <a:pt x="0" y="0"/>
                  </a:lnTo>
                  <a:close/>
                </a:path>
              </a:pathLst>
            </a:custGeom>
            <a:blipFill>
              <a:blip r:embed="rId18"/>
              <a:stretch>
                <a:fillRect/>
              </a:stretch>
            </a:blipFill>
          </p:spPr>
        </p:sp>
        <p:sp>
          <p:nvSpPr>
            <p:cNvPr id="73" name="Freeform 73"/>
            <p:cNvSpPr/>
            <p:nvPr/>
          </p:nvSpPr>
          <p:spPr>
            <a:xfrm>
              <a:off x="804343" y="7713160"/>
              <a:ext cx="867523" cy="1241535"/>
            </a:xfrm>
            <a:custGeom>
              <a:avLst/>
              <a:gdLst/>
              <a:ahLst/>
              <a:cxnLst/>
              <a:rect l="l" t="t" r="r" b="b"/>
              <a:pathLst>
                <a:path w="867523" h="1241535">
                  <a:moveTo>
                    <a:pt x="0" y="0"/>
                  </a:moveTo>
                  <a:lnTo>
                    <a:pt x="867522" y="0"/>
                  </a:lnTo>
                  <a:lnTo>
                    <a:pt x="867522" y="1241535"/>
                  </a:lnTo>
                  <a:lnTo>
                    <a:pt x="0" y="1241535"/>
                  </a:lnTo>
                  <a:lnTo>
                    <a:pt x="0" y="0"/>
                  </a:lnTo>
                  <a:close/>
                </a:path>
              </a:pathLst>
            </a:custGeom>
            <a:blipFill>
              <a:blip r:embed="rId19"/>
              <a:stretch>
                <a:fillRect/>
              </a:stretch>
            </a:blipFill>
          </p:spPr>
        </p:sp>
        <p:sp>
          <p:nvSpPr>
            <p:cNvPr id="74" name="Freeform 74"/>
            <p:cNvSpPr/>
            <p:nvPr/>
          </p:nvSpPr>
          <p:spPr>
            <a:xfrm>
              <a:off x="787121" y="8273989"/>
              <a:ext cx="783145" cy="1120780"/>
            </a:xfrm>
            <a:custGeom>
              <a:avLst/>
              <a:gdLst/>
              <a:ahLst/>
              <a:cxnLst/>
              <a:rect l="l" t="t" r="r" b="b"/>
              <a:pathLst>
                <a:path w="783145" h="1120780">
                  <a:moveTo>
                    <a:pt x="0" y="0"/>
                  </a:moveTo>
                  <a:lnTo>
                    <a:pt x="783144" y="0"/>
                  </a:lnTo>
                  <a:lnTo>
                    <a:pt x="783144" y="1120779"/>
                  </a:lnTo>
                  <a:lnTo>
                    <a:pt x="0" y="1120779"/>
                  </a:lnTo>
                  <a:lnTo>
                    <a:pt x="0" y="0"/>
                  </a:lnTo>
                  <a:close/>
                </a:path>
              </a:pathLst>
            </a:custGeom>
            <a:blipFill>
              <a:blip r:embed="rId19"/>
              <a:stretch>
                <a:fillRect/>
              </a:stretch>
            </a:blipFill>
          </p:spPr>
        </p:sp>
        <p:sp>
          <p:nvSpPr>
            <p:cNvPr id="75" name="Freeform 75"/>
            <p:cNvSpPr/>
            <p:nvPr/>
          </p:nvSpPr>
          <p:spPr>
            <a:xfrm flipH="1">
              <a:off x="1148132" y="8018528"/>
              <a:ext cx="1047467" cy="1499059"/>
            </a:xfrm>
            <a:custGeom>
              <a:avLst/>
              <a:gdLst/>
              <a:ahLst/>
              <a:cxnLst/>
              <a:rect l="l" t="t" r="r" b="b"/>
              <a:pathLst>
                <a:path w="1047467" h="1499059">
                  <a:moveTo>
                    <a:pt x="1047467" y="0"/>
                  </a:moveTo>
                  <a:lnTo>
                    <a:pt x="0" y="0"/>
                  </a:lnTo>
                  <a:lnTo>
                    <a:pt x="0" y="1499059"/>
                  </a:lnTo>
                  <a:lnTo>
                    <a:pt x="1047467" y="1499059"/>
                  </a:lnTo>
                  <a:lnTo>
                    <a:pt x="1047467" y="0"/>
                  </a:lnTo>
                  <a:close/>
                </a:path>
              </a:pathLst>
            </a:custGeom>
            <a:blipFill>
              <a:blip r:embed="rId19"/>
              <a:stretch>
                <a:fillRect/>
              </a:stretch>
            </a:blipFill>
          </p:spPr>
        </p:sp>
        <p:sp>
          <p:nvSpPr>
            <p:cNvPr id="76" name="Freeform 76"/>
            <p:cNvSpPr/>
            <p:nvPr/>
          </p:nvSpPr>
          <p:spPr>
            <a:xfrm>
              <a:off x="1804027" y="7890770"/>
              <a:ext cx="783145" cy="1120780"/>
            </a:xfrm>
            <a:custGeom>
              <a:avLst/>
              <a:gdLst/>
              <a:ahLst/>
              <a:cxnLst/>
              <a:rect l="l" t="t" r="r" b="b"/>
              <a:pathLst>
                <a:path w="783145" h="1120780">
                  <a:moveTo>
                    <a:pt x="0" y="0"/>
                  </a:moveTo>
                  <a:lnTo>
                    <a:pt x="783145" y="0"/>
                  </a:lnTo>
                  <a:lnTo>
                    <a:pt x="783145" y="1120780"/>
                  </a:lnTo>
                  <a:lnTo>
                    <a:pt x="0" y="1120780"/>
                  </a:lnTo>
                  <a:lnTo>
                    <a:pt x="0" y="0"/>
                  </a:lnTo>
                  <a:close/>
                </a:path>
              </a:pathLst>
            </a:custGeom>
            <a:blipFill>
              <a:blip r:embed="rId19"/>
              <a:stretch>
                <a:fillRect/>
              </a:stretch>
            </a:blipFill>
          </p:spPr>
        </p:sp>
        <p:sp>
          <p:nvSpPr>
            <p:cNvPr id="77" name="Freeform 77"/>
            <p:cNvSpPr/>
            <p:nvPr/>
          </p:nvSpPr>
          <p:spPr>
            <a:xfrm>
              <a:off x="2077865" y="8365189"/>
              <a:ext cx="783145" cy="1120780"/>
            </a:xfrm>
            <a:custGeom>
              <a:avLst/>
              <a:gdLst/>
              <a:ahLst/>
              <a:cxnLst/>
              <a:rect l="l" t="t" r="r" b="b"/>
              <a:pathLst>
                <a:path w="783145" h="1120780">
                  <a:moveTo>
                    <a:pt x="0" y="0"/>
                  </a:moveTo>
                  <a:lnTo>
                    <a:pt x="783145" y="0"/>
                  </a:lnTo>
                  <a:lnTo>
                    <a:pt x="783145" y="1120780"/>
                  </a:lnTo>
                  <a:lnTo>
                    <a:pt x="0" y="1120780"/>
                  </a:lnTo>
                  <a:lnTo>
                    <a:pt x="0" y="0"/>
                  </a:lnTo>
                  <a:close/>
                </a:path>
              </a:pathLst>
            </a:custGeom>
            <a:blipFill>
              <a:blip r:embed="rId19"/>
              <a:stretch>
                <a:fillRect/>
              </a:stretch>
            </a:blipFill>
          </p:spPr>
        </p:sp>
        <p:sp>
          <p:nvSpPr>
            <p:cNvPr id="78" name="Freeform 78"/>
            <p:cNvSpPr/>
            <p:nvPr/>
          </p:nvSpPr>
          <p:spPr>
            <a:xfrm>
              <a:off x="2552421" y="8018528"/>
              <a:ext cx="783145" cy="1120780"/>
            </a:xfrm>
            <a:custGeom>
              <a:avLst/>
              <a:gdLst/>
              <a:ahLst/>
              <a:cxnLst/>
              <a:rect l="l" t="t" r="r" b="b"/>
              <a:pathLst>
                <a:path w="783145" h="1120780">
                  <a:moveTo>
                    <a:pt x="0" y="0"/>
                  </a:moveTo>
                  <a:lnTo>
                    <a:pt x="783144" y="0"/>
                  </a:lnTo>
                  <a:lnTo>
                    <a:pt x="783144" y="1120780"/>
                  </a:lnTo>
                  <a:lnTo>
                    <a:pt x="0" y="1120780"/>
                  </a:lnTo>
                  <a:lnTo>
                    <a:pt x="0" y="0"/>
                  </a:lnTo>
                  <a:close/>
                </a:path>
              </a:pathLst>
            </a:custGeom>
            <a:blipFill>
              <a:blip r:embed="rId19"/>
              <a:stretch>
                <a:fillRect/>
              </a:stretch>
            </a:blipFill>
          </p:spPr>
        </p:sp>
        <p:sp>
          <p:nvSpPr>
            <p:cNvPr id="79" name="Freeform 79"/>
            <p:cNvSpPr/>
            <p:nvPr/>
          </p:nvSpPr>
          <p:spPr>
            <a:xfrm>
              <a:off x="2861010" y="8498376"/>
              <a:ext cx="783145" cy="1120780"/>
            </a:xfrm>
            <a:custGeom>
              <a:avLst/>
              <a:gdLst/>
              <a:ahLst/>
              <a:cxnLst/>
              <a:rect l="l" t="t" r="r" b="b"/>
              <a:pathLst>
                <a:path w="783145" h="1120780">
                  <a:moveTo>
                    <a:pt x="0" y="0"/>
                  </a:moveTo>
                  <a:lnTo>
                    <a:pt x="783145" y="0"/>
                  </a:lnTo>
                  <a:lnTo>
                    <a:pt x="783145" y="1120780"/>
                  </a:lnTo>
                  <a:lnTo>
                    <a:pt x="0" y="1120780"/>
                  </a:lnTo>
                  <a:lnTo>
                    <a:pt x="0" y="0"/>
                  </a:lnTo>
                  <a:close/>
                </a:path>
              </a:pathLst>
            </a:custGeom>
            <a:blipFill>
              <a:blip r:embed="rId19"/>
              <a:stretch>
                <a:fillRect/>
              </a:stretch>
            </a:blipFill>
          </p:spPr>
        </p:sp>
        <p:sp>
          <p:nvSpPr>
            <p:cNvPr id="80" name="Freeform 80"/>
            <p:cNvSpPr/>
            <p:nvPr/>
          </p:nvSpPr>
          <p:spPr>
            <a:xfrm>
              <a:off x="2195599" y="8664600"/>
              <a:ext cx="783145" cy="1120780"/>
            </a:xfrm>
            <a:custGeom>
              <a:avLst/>
              <a:gdLst/>
              <a:ahLst/>
              <a:cxnLst/>
              <a:rect l="l" t="t" r="r" b="b"/>
              <a:pathLst>
                <a:path w="783145" h="1120780">
                  <a:moveTo>
                    <a:pt x="0" y="0"/>
                  </a:moveTo>
                  <a:lnTo>
                    <a:pt x="783145" y="0"/>
                  </a:lnTo>
                  <a:lnTo>
                    <a:pt x="783145" y="1120780"/>
                  </a:lnTo>
                  <a:lnTo>
                    <a:pt x="0" y="1120780"/>
                  </a:lnTo>
                  <a:lnTo>
                    <a:pt x="0" y="0"/>
                  </a:lnTo>
                  <a:close/>
                </a:path>
              </a:pathLst>
            </a:custGeom>
            <a:blipFill>
              <a:blip r:embed="rId19"/>
              <a:stretch>
                <a:fillRect/>
              </a:stretch>
            </a:blipFill>
          </p:spPr>
        </p:sp>
        <p:sp>
          <p:nvSpPr>
            <p:cNvPr id="81" name="Freeform 81"/>
            <p:cNvSpPr/>
            <p:nvPr/>
          </p:nvSpPr>
          <p:spPr>
            <a:xfrm>
              <a:off x="1642276" y="8662606"/>
              <a:ext cx="783145" cy="1120780"/>
            </a:xfrm>
            <a:custGeom>
              <a:avLst/>
              <a:gdLst/>
              <a:ahLst/>
              <a:cxnLst/>
              <a:rect l="l" t="t" r="r" b="b"/>
              <a:pathLst>
                <a:path w="783145" h="1120780">
                  <a:moveTo>
                    <a:pt x="0" y="0"/>
                  </a:moveTo>
                  <a:lnTo>
                    <a:pt x="783145" y="0"/>
                  </a:lnTo>
                  <a:lnTo>
                    <a:pt x="783145" y="1120780"/>
                  </a:lnTo>
                  <a:lnTo>
                    <a:pt x="0" y="1120780"/>
                  </a:lnTo>
                  <a:lnTo>
                    <a:pt x="0" y="0"/>
                  </a:lnTo>
                  <a:close/>
                </a:path>
              </a:pathLst>
            </a:custGeom>
            <a:blipFill>
              <a:blip r:embed="rId19"/>
              <a:stretch>
                <a:fillRect/>
              </a:stretch>
            </a:blipFill>
          </p:spPr>
        </p:sp>
        <p:sp>
          <p:nvSpPr>
            <p:cNvPr id="82" name="Freeform 82"/>
            <p:cNvSpPr/>
            <p:nvPr/>
          </p:nvSpPr>
          <p:spPr>
            <a:xfrm>
              <a:off x="846532" y="8662606"/>
              <a:ext cx="783145" cy="1120780"/>
            </a:xfrm>
            <a:custGeom>
              <a:avLst/>
              <a:gdLst/>
              <a:ahLst/>
              <a:cxnLst/>
              <a:rect l="l" t="t" r="r" b="b"/>
              <a:pathLst>
                <a:path w="783145" h="1120780">
                  <a:moveTo>
                    <a:pt x="0" y="0"/>
                  </a:moveTo>
                  <a:lnTo>
                    <a:pt x="783144" y="0"/>
                  </a:lnTo>
                  <a:lnTo>
                    <a:pt x="783144" y="1120780"/>
                  </a:lnTo>
                  <a:lnTo>
                    <a:pt x="0" y="1120780"/>
                  </a:lnTo>
                  <a:lnTo>
                    <a:pt x="0" y="0"/>
                  </a:lnTo>
                  <a:close/>
                </a:path>
              </a:pathLst>
            </a:custGeom>
            <a:blipFill>
              <a:blip r:embed="rId19"/>
              <a:stretch>
                <a:fillRect/>
              </a:stretch>
            </a:blipFill>
          </p:spPr>
        </p:sp>
        <p:sp>
          <p:nvSpPr>
            <p:cNvPr id="83" name="Freeform 83"/>
            <p:cNvSpPr/>
            <p:nvPr/>
          </p:nvSpPr>
          <p:spPr>
            <a:xfrm>
              <a:off x="3314421" y="8008335"/>
              <a:ext cx="783145" cy="1120780"/>
            </a:xfrm>
            <a:custGeom>
              <a:avLst/>
              <a:gdLst/>
              <a:ahLst/>
              <a:cxnLst/>
              <a:rect l="l" t="t" r="r" b="b"/>
              <a:pathLst>
                <a:path w="783145" h="1120780">
                  <a:moveTo>
                    <a:pt x="0" y="0"/>
                  </a:moveTo>
                  <a:lnTo>
                    <a:pt x="783144" y="0"/>
                  </a:lnTo>
                  <a:lnTo>
                    <a:pt x="783144" y="1120780"/>
                  </a:lnTo>
                  <a:lnTo>
                    <a:pt x="0" y="1120780"/>
                  </a:lnTo>
                  <a:lnTo>
                    <a:pt x="0" y="0"/>
                  </a:lnTo>
                  <a:close/>
                </a:path>
              </a:pathLst>
            </a:custGeom>
            <a:blipFill>
              <a:blip r:embed="rId19"/>
              <a:stretch>
                <a:fillRect/>
              </a:stretch>
            </a:blipFill>
          </p:spPr>
        </p:sp>
        <p:sp>
          <p:nvSpPr>
            <p:cNvPr id="84" name="Freeform 84"/>
            <p:cNvSpPr/>
            <p:nvPr/>
          </p:nvSpPr>
          <p:spPr>
            <a:xfrm>
              <a:off x="3314421" y="8529414"/>
              <a:ext cx="783145" cy="1120780"/>
            </a:xfrm>
            <a:custGeom>
              <a:avLst/>
              <a:gdLst/>
              <a:ahLst/>
              <a:cxnLst/>
              <a:rect l="l" t="t" r="r" b="b"/>
              <a:pathLst>
                <a:path w="783145" h="1120780">
                  <a:moveTo>
                    <a:pt x="0" y="0"/>
                  </a:moveTo>
                  <a:lnTo>
                    <a:pt x="783144" y="0"/>
                  </a:lnTo>
                  <a:lnTo>
                    <a:pt x="783144" y="1120780"/>
                  </a:lnTo>
                  <a:lnTo>
                    <a:pt x="0" y="1120780"/>
                  </a:lnTo>
                  <a:lnTo>
                    <a:pt x="0" y="0"/>
                  </a:lnTo>
                  <a:close/>
                </a:path>
              </a:pathLst>
            </a:custGeom>
            <a:blipFill>
              <a:blip r:embed="rId19"/>
              <a:stretch>
                <a:fillRect/>
              </a:stretch>
            </a:blipFill>
          </p:spPr>
        </p:sp>
      </p:grpSp>
      <p:sp>
        <p:nvSpPr>
          <p:cNvPr id="85" name="Freeform 85"/>
          <p:cNvSpPr/>
          <p:nvPr/>
        </p:nvSpPr>
        <p:spPr>
          <a:xfrm flipH="1">
            <a:off x="6319098" y="3318230"/>
            <a:ext cx="4268620" cy="2753260"/>
          </a:xfrm>
          <a:custGeom>
            <a:avLst/>
            <a:gdLst/>
            <a:ahLst/>
            <a:cxnLst/>
            <a:rect l="l" t="t" r="r" b="b"/>
            <a:pathLst>
              <a:path w="4268620" h="2753260">
                <a:moveTo>
                  <a:pt x="4268620" y="0"/>
                </a:moveTo>
                <a:lnTo>
                  <a:pt x="0" y="0"/>
                </a:lnTo>
                <a:lnTo>
                  <a:pt x="0" y="2753260"/>
                </a:lnTo>
                <a:lnTo>
                  <a:pt x="4268620" y="2753260"/>
                </a:lnTo>
                <a:lnTo>
                  <a:pt x="4268620" y="0"/>
                </a:lnTo>
                <a:close/>
              </a:path>
            </a:pathLst>
          </a:custGeom>
          <a:blipFill>
            <a:blip r:embed="rId20"/>
            <a:stretch>
              <a:fillRect/>
            </a:stretch>
          </a:blipFill>
        </p:spPr>
      </p:sp>
      <p:sp>
        <p:nvSpPr>
          <p:cNvPr id="86" name="Freeform 86"/>
          <p:cNvSpPr/>
          <p:nvPr/>
        </p:nvSpPr>
        <p:spPr>
          <a:xfrm flipH="1">
            <a:off x="10587718" y="1972249"/>
            <a:ext cx="7700282" cy="4966682"/>
          </a:xfrm>
          <a:custGeom>
            <a:avLst/>
            <a:gdLst/>
            <a:ahLst/>
            <a:cxnLst/>
            <a:rect l="l" t="t" r="r" b="b"/>
            <a:pathLst>
              <a:path w="7700282" h="4966682">
                <a:moveTo>
                  <a:pt x="7700282" y="0"/>
                </a:moveTo>
                <a:lnTo>
                  <a:pt x="0" y="0"/>
                </a:lnTo>
                <a:lnTo>
                  <a:pt x="0" y="4966682"/>
                </a:lnTo>
                <a:lnTo>
                  <a:pt x="7700282" y="4966682"/>
                </a:lnTo>
                <a:lnTo>
                  <a:pt x="7700282" y="0"/>
                </a:lnTo>
                <a:close/>
              </a:path>
            </a:pathLst>
          </a:custGeom>
          <a:blipFill>
            <a:blip r:embed="rId20"/>
            <a:stretch>
              <a:fillRect/>
            </a:stretch>
          </a:blipFill>
        </p:spPr>
      </p:sp>
      <p:sp>
        <p:nvSpPr>
          <p:cNvPr id="87" name="Freeform 87"/>
          <p:cNvSpPr/>
          <p:nvPr/>
        </p:nvSpPr>
        <p:spPr>
          <a:xfrm flipH="1">
            <a:off x="1934981" y="4084441"/>
            <a:ext cx="2538160" cy="1637113"/>
          </a:xfrm>
          <a:custGeom>
            <a:avLst/>
            <a:gdLst/>
            <a:ahLst/>
            <a:cxnLst/>
            <a:rect l="l" t="t" r="r" b="b"/>
            <a:pathLst>
              <a:path w="2538160" h="1637113">
                <a:moveTo>
                  <a:pt x="2538160" y="0"/>
                </a:moveTo>
                <a:lnTo>
                  <a:pt x="0" y="0"/>
                </a:lnTo>
                <a:lnTo>
                  <a:pt x="0" y="1637113"/>
                </a:lnTo>
                <a:lnTo>
                  <a:pt x="2538160" y="1637113"/>
                </a:lnTo>
                <a:lnTo>
                  <a:pt x="2538160" y="0"/>
                </a:lnTo>
                <a:close/>
              </a:path>
            </a:pathLst>
          </a:custGeom>
          <a:blipFill>
            <a:blip r:embed="rId20"/>
            <a:stretch>
              <a:fillRect/>
            </a:stretch>
          </a:blipFill>
        </p:spPr>
      </p:sp>
      <p:sp>
        <p:nvSpPr>
          <p:cNvPr id="88" name="Freeform 88"/>
          <p:cNvSpPr/>
          <p:nvPr/>
        </p:nvSpPr>
        <p:spPr>
          <a:xfrm>
            <a:off x="-2315562" y="4694860"/>
            <a:ext cx="28690430" cy="5558771"/>
          </a:xfrm>
          <a:custGeom>
            <a:avLst/>
            <a:gdLst/>
            <a:ahLst/>
            <a:cxnLst/>
            <a:rect l="l" t="t" r="r" b="b"/>
            <a:pathLst>
              <a:path w="28690430" h="5558771">
                <a:moveTo>
                  <a:pt x="0" y="0"/>
                </a:moveTo>
                <a:lnTo>
                  <a:pt x="28690430" y="0"/>
                </a:lnTo>
                <a:lnTo>
                  <a:pt x="28690430" y="5558771"/>
                </a:lnTo>
                <a:lnTo>
                  <a:pt x="0" y="555877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89" name="Freeform 89"/>
          <p:cNvSpPr/>
          <p:nvPr/>
        </p:nvSpPr>
        <p:spPr>
          <a:xfrm>
            <a:off x="-1226597" y="5721554"/>
            <a:ext cx="28659005" cy="9135058"/>
          </a:xfrm>
          <a:custGeom>
            <a:avLst/>
            <a:gdLst/>
            <a:ahLst/>
            <a:cxnLst/>
            <a:rect l="l" t="t" r="r" b="b"/>
            <a:pathLst>
              <a:path w="28659005" h="9135058">
                <a:moveTo>
                  <a:pt x="0" y="0"/>
                </a:moveTo>
                <a:lnTo>
                  <a:pt x="28659005" y="0"/>
                </a:lnTo>
                <a:lnTo>
                  <a:pt x="28659005" y="9135058"/>
                </a:lnTo>
                <a:lnTo>
                  <a:pt x="0" y="913505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0" name="Freeform 90"/>
          <p:cNvSpPr/>
          <p:nvPr/>
        </p:nvSpPr>
        <p:spPr>
          <a:xfrm>
            <a:off x="735021" y="5869746"/>
            <a:ext cx="587359" cy="840585"/>
          </a:xfrm>
          <a:custGeom>
            <a:avLst/>
            <a:gdLst/>
            <a:ahLst/>
            <a:cxnLst/>
            <a:rect l="l" t="t" r="r" b="b"/>
            <a:pathLst>
              <a:path w="587359" h="840585">
                <a:moveTo>
                  <a:pt x="0" y="0"/>
                </a:moveTo>
                <a:lnTo>
                  <a:pt x="587358" y="0"/>
                </a:lnTo>
                <a:lnTo>
                  <a:pt x="587358" y="840585"/>
                </a:lnTo>
                <a:lnTo>
                  <a:pt x="0" y="840585"/>
                </a:lnTo>
                <a:lnTo>
                  <a:pt x="0" y="0"/>
                </a:lnTo>
                <a:close/>
              </a:path>
            </a:pathLst>
          </a:custGeom>
          <a:blipFill>
            <a:blip r:embed="rId19"/>
            <a:stretch>
              <a:fillRect/>
            </a:stretch>
          </a:blipFill>
        </p:spPr>
      </p:sp>
      <p:sp>
        <p:nvSpPr>
          <p:cNvPr id="91" name="Freeform 91"/>
          <p:cNvSpPr/>
          <p:nvPr/>
        </p:nvSpPr>
        <p:spPr>
          <a:xfrm>
            <a:off x="1347622" y="6071490"/>
            <a:ext cx="587359" cy="840585"/>
          </a:xfrm>
          <a:custGeom>
            <a:avLst/>
            <a:gdLst/>
            <a:ahLst/>
            <a:cxnLst/>
            <a:rect l="l" t="t" r="r" b="b"/>
            <a:pathLst>
              <a:path w="587359" h="840585">
                <a:moveTo>
                  <a:pt x="0" y="0"/>
                </a:moveTo>
                <a:lnTo>
                  <a:pt x="587359" y="0"/>
                </a:lnTo>
                <a:lnTo>
                  <a:pt x="587359" y="840585"/>
                </a:lnTo>
                <a:lnTo>
                  <a:pt x="0" y="840585"/>
                </a:lnTo>
                <a:lnTo>
                  <a:pt x="0" y="0"/>
                </a:lnTo>
                <a:close/>
              </a:path>
            </a:pathLst>
          </a:custGeom>
          <a:blipFill>
            <a:blip r:embed="rId19"/>
            <a:stretch>
              <a:fillRect/>
            </a:stretch>
          </a:blipFill>
        </p:spPr>
      </p:sp>
      <p:sp>
        <p:nvSpPr>
          <p:cNvPr id="92" name="Freeform 92"/>
          <p:cNvSpPr/>
          <p:nvPr/>
        </p:nvSpPr>
        <p:spPr>
          <a:xfrm>
            <a:off x="1934981" y="6290038"/>
            <a:ext cx="587359" cy="840585"/>
          </a:xfrm>
          <a:custGeom>
            <a:avLst/>
            <a:gdLst/>
            <a:ahLst/>
            <a:cxnLst/>
            <a:rect l="l" t="t" r="r" b="b"/>
            <a:pathLst>
              <a:path w="587359" h="840585">
                <a:moveTo>
                  <a:pt x="0" y="0"/>
                </a:moveTo>
                <a:lnTo>
                  <a:pt x="587358" y="0"/>
                </a:lnTo>
                <a:lnTo>
                  <a:pt x="587358" y="840585"/>
                </a:lnTo>
                <a:lnTo>
                  <a:pt x="0" y="840585"/>
                </a:lnTo>
                <a:lnTo>
                  <a:pt x="0" y="0"/>
                </a:lnTo>
                <a:close/>
              </a:path>
            </a:pathLst>
          </a:custGeom>
          <a:blipFill>
            <a:blip r:embed="rId19"/>
            <a:stretch>
              <a:fillRect/>
            </a:stretch>
          </a:blipFill>
        </p:spPr>
      </p:sp>
      <p:sp>
        <p:nvSpPr>
          <p:cNvPr id="93" name="Freeform 93"/>
          <p:cNvSpPr/>
          <p:nvPr/>
        </p:nvSpPr>
        <p:spPr>
          <a:xfrm>
            <a:off x="2522339" y="6491782"/>
            <a:ext cx="587359" cy="840585"/>
          </a:xfrm>
          <a:custGeom>
            <a:avLst/>
            <a:gdLst/>
            <a:ahLst/>
            <a:cxnLst/>
            <a:rect l="l" t="t" r="r" b="b"/>
            <a:pathLst>
              <a:path w="587359" h="840585">
                <a:moveTo>
                  <a:pt x="0" y="0"/>
                </a:moveTo>
                <a:lnTo>
                  <a:pt x="587359" y="0"/>
                </a:lnTo>
                <a:lnTo>
                  <a:pt x="587359" y="840585"/>
                </a:lnTo>
                <a:lnTo>
                  <a:pt x="0" y="840585"/>
                </a:lnTo>
                <a:lnTo>
                  <a:pt x="0" y="0"/>
                </a:lnTo>
                <a:close/>
              </a:path>
            </a:pathLst>
          </a:custGeom>
          <a:blipFill>
            <a:blip r:embed="rId19"/>
            <a:stretch>
              <a:fillRect/>
            </a:stretch>
          </a:blipFill>
        </p:spPr>
      </p:sp>
      <p:sp>
        <p:nvSpPr>
          <p:cNvPr id="94" name="Freeform 94"/>
          <p:cNvSpPr/>
          <p:nvPr/>
        </p:nvSpPr>
        <p:spPr>
          <a:xfrm>
            <a:off x="3109698" y="6518638"/>
            <a:ext cx="587359" cy="840585"/>
          </a:xfrm>
          <a:custGeom>
            <a:avLst/>
            <a:gdLst/>
            <a:ahLst/>
            <a:cxnLst/>
            <a:rect l="l" t="t" r="r" b="b"/>
            <a:pathLst>
              <a:path w="587359" h="840585">
                <a:moveTo>
                  <a:pt x="0" y="0"/>
                </a:moveTo>
                <a:lnTo>
                  <a:pt x="587359" y="0"/>
                </a:lnTo>
                <a:lnTo>
                  <a:pt x="587359" y="840585"/>
                </a:lnTo>
                <a:lnTo>
                  <a:pt x="0" y="840585"/>
                </a:lnTo>
                <a:lnTo>
                  <a:pt x="0" y="0"/>
                </a:lnTo>
                <a:close/>
              </a:path>
            </a:pathLst>
          </a:custGeom>
          <a:blipFill>
            <a:blip r:embed="rId19"/>
            <a:stretch>
              <a:fillRect/>
            </a:stretch>
          </a:blipFill>
        </p:spPr>
      </p:sp>
      <p:sp>
        <p:nvSpPr>
          <p:cNvPr id="95" name="Freeform 95"/>
          <p:cNvSpPr/>
          <p:nvPr/>
        </p:nvSpPr>
        <p:spPr>
          <a:xfrm>
            <a:off x="3725632" y="6633660"/>
            <a:ext cx="587359" cy="840585"/>
          </a:xfrm>
          <a:custGeom>
            <a:avLst/>
            <a:gdLst/>
            <a:ahLst/>
            <a:cxnLst/>
            <a:rect l="l" t="t" r="r" b="b"/>
            <a:pathLst>
              <a:path w="587359" h="840585">
                <a:moveTo>
                  <a:pt x="0" y="0"/>
                </a:moveTo>
                <a:lnTo>
                  <a:pt x="587358" y="0"/>
                </a:lnTo>
                <a:lnTo>
                  <a:pt x="587358" y="840585"/>
                </a:lnTo>
                <a:lnTo>
                  <a:pt x="0" y="840585"/>
                </a:lnTo>
                <a:lnTo>
                  <a:pt x="0" y="0"/>
                </a:lnTo>
                <a:close/>
              </a:path>
            </a:pathLst>
          </a:custGeom>
          <a:blipFill>
            <a:blip r:embed="rId19"/>
            <a:stretch>
              <a:fillRect/>
            </a:stretch>
          </a:blipFill>
        </p:spPr>
      </p:sp>
      <p:sp>
        <p:nvSpPr>
          <p:cNvPr id="96" name="Freeform 96"/>
          <p:cNvSpPr/>
          <p:nvPr/>
        </p:nvSpPr>
        <p:spPr>
          <a:xfrm>
            <a:off x="4341565" y="6672231"/>
            <a:ext cx="587359" cy="840585"/>
          </a:xfrm>
          <a:custGeom>
            <a:avLst/>
            <a:gdLst/>
            <a:ahLst/>
            <a:cxnLst/>
            <a:rect l="l" t="t" r="r" b="b"/>
            <a:pathLst>
              <a:path w="587359" h="840585">
                <a:moveTo>
                  <a:pt x="0" y="0"/>
                </a:moveTo>
                <a:lnTo>
                  <a:pt x="587359" y="0"/>
                </a:lnTo>
                <a:lnTo>
                  <a:pt x="587359" y="840584"/>
                </a:lnTo>
                <a:lnTo>
                  <a:pt x="0" y="840584"/>
                </a:lnTo>
                <a:lnTo>
                  <a:pt x="0" y="0"/>
                </a:lnTo>
                <a:close/>
              </a:path>
            </a:pathLst>
          </a:custGeom>
          <a:blipFill>
            <a:blip r:embed="rId19"/>
            <a:stretch>
              <a:fillRect/>
            </a:stretch>
          </a:blipFill>
        </p:spPr>
      </p:sp>
      <p:sp>
        <p:nvSpPr>
          <p:cNvPr id="97" name="Freeform 97"/>
          <p:cNvSpPr/>
          <p:nvPr/>
        </p:nvSpPr>
        <p:spPr>
          <a:xfrm>
            <a:off x="119087" y="5793076"/>
            <a:ext cx="587359" cy="840585"/>
          </a:xfrm>
          <a:custGeom>
            <a:avLst/>
            <a:gdLst/>
            <a:ahLst/>
            <a:cxnLst/>
            <a:rect l="l" t="t" r="r" b="b"/>
            <a:pathLst>
              <a:path w="587359" h="840585">
                <a:moveTo>
                  <a:pt x="0" y="0"/>
                </a:moveTo>
                <a:lnTo>
                  <a:pt x="587359" y="0"/>
                </a:lnTo>
                <a:lnTo>
                  <a:pt x="587359" y="840584"/>
                </a:lnTo>
                <a:lnTo>
                  <a:pt x="0" y="840584"/>
                </a:lnTo>
                <a:lnTo>
                  <a:pt x="0" y="0"/>
                </a:lnTo>
                <a:close/>
              </a:path>
            </a:pathLst>
          </a:custGeom>
          <a:blipFill>
            <a:blip r:embed="rId19"/>
            <a:stretch>
              <a:fillRect/>
            </a:stretch>
          </a:blipFill>
        </p:spPr>
      </p:sp>
      <p:sp>
        <p:nvSpPr>
          <p:cNvPr id="98" name="Freeform 98"/>
          <p:cNvSpPr/>
          <p:nvPr/>
        </p:nvSpPr>
        <p:spPr>
          <a:xfrm>
            <a:off x="3012816" y="6623682"/>
            <a:ext cx="787263" cy="937683"/>
          </a:xfrm>
          <a:custGeom>
            <a:avLst/>
            <a:gdLst/>
            <a:ahLst/>
            <a:cxnLst/>
            <a:rect l="l" t="t" r="r" b="b"/>
            <a:pathLst>
              <a:path w="787263" h="937683">
                <a:moveTo>
                  <a:pt x="0" y="0"/>
                </a:moveTo>
                <a:lnTo>
                  <a:pt x="787263" y="0"/>
                </a:lnTo>
                <a:lnTo>
                  <a:pt x="787263" y="937682"/>
                </a:lnTo>
                <a:lnTo>
                  <a:pt x="0" y="937682"/>
                </a:lnTo>
                <a:lnTo>
                  <a:pt x="0" y="0"/>
                </a:lnTo>
                <a:close/>
              </a:path>
            </a:pathLst>
          </a:custGeom>
          <a:blipFill>
            <a:blip r:embed="rId25"/>
            <a:stretch>
              <a:fillRect/>
            </a:stretch>
          </a:blipFill>
        </p:spPr>
      </p:sp>
      <p:sp>
        <p:nvSpPr>
          <p:cNvPr id="99" name="Freeform 99"/>
          <p:cNvSpPr/>
          <p:nvPr/>
        </p:nvSpPr>
        <p:spPr>
          <a:xfrm>
            <a:off x="1835029" y="6394685"/>
            <a:ext cx="787263" cy="937683"/>
          </a:xfrm>
          <a:custGeom>
            <a:avLst/>
            <a:gdLst/>
            <a:ahLst/>
            <a:cxnLst/>
            <a:rect l="l" t="t" r="r" b="b"/>
            <a:pathLst>
              <a:path w="787263" h="937683">
                <a:moveTo>
                  <a:pt x="0" y="0"/>
                </a:moveTo>
                <a:lnTo>
                  <a:pt x="787262" y="0"/>
                </a:lnTo>
                <a:lnTo>
                  <a:pt x="787262" y="937682"/>
                </a:lnTo>
                <a:lnTo>
                  <a:pt x="0" y="937682"/>
                </a:lnTo>
                <a:lnTo>
                  <a:pt x="0" y="0"/>
                </a:lnTo>
                <a:close/>
              </a:path>
            </a:pathLst>
          </a:custGeom>
          <a:blipFill>
            <a:blip r:embed="rId25"/>
            <a:stretch>
              <a:fillRect/>
            </a:stretch>
          </a:blipFill>
        </p:spPr>
      </p:sp>
      <p:sp>
        <p:nvSpPr>
          <p:cNvPr id="100" name="Freeform 100"/>
          <p:cNvSpPr/>
          <p:nvPr/>
        </p:nvSpPr>
        <p:spPr>
          <a:xfrm>
            <a:off x="928748" y="6116270"/>
            <a:ext cx="787263" cy="937683"/>
          </a:xfrm>
          <a:custGeom>
            <a:avLst/>
            <a:gdLst/>
            <a:ahLst/>
            <a:cxnLst/>
            <a:rect l="l" t="t" r="r" b="b"/>
            <a:pathLst>
              <a:path w="787263" h="937683">
                <a:moveTo>
                  <a:pt x="0" y="0"/>
                </a:moveTo>
                <a:lnTo>
                  <a:pt x="787263" y="0"/>
                </a:lnTo>
                <a:lnTo>
                  <a:pt x="787263" y="937683"/>
                </a:lnTo>
                <a:lnTo>
                  <a:pt x="0" y="937683"/>
                </a:lnTo>
                <a:lnTo>
                  <a:pt x="0" y="0"/>
                </a:lnTo>
                <a:close/>
              </a:path>
            </a:pathLst>
          </a:custGeom>
          <a:blipFill>
            <a:blip r:embed="rId25"/>
            <a:stretch>
              <a:fillRect/>
            </a:stretch>
          </a:blipFill>
        </p:spPr>
      </p:sp>
      <p:sp>
        <p:nvSpPr>
          <p:cNvPr id="101" name="Freeform 101"/>
          <p:cNvSpPr/>
          <p:nvPr/>
        </p:nvSpPr>
        <p:spPr>
          <a:xfrm>
            <a:off x="169834" y="5869746"/>
            <a:ext cx="787263" cy="937683"/>
          </a:xfrm>
          <a:custGeom>
            <a:avLst/>
            <a:gdLst/>
            <a:ahLst/>
            <a:cxnLst/>
            <a:rect l="l" t="t" r="r" b="b"/>
            <a:pathLst>
              <a:path w="787263" h="937683">
                <a:moveTo>
                  <a:pt x="0" y="0"/>
                </a:moveTo>
                <a:lnTo>
                  <a:pt x="787263" y="0"/>
                </a:lnTo>
                <a:lnTo>
                  <a:pt x="787263" y="937682"/>
                </a:lnTo>
                <a:lnTo>
                  <a:pt x="0" y="937682"/>
                </a:lnTo>
                <a:lnTo>
                  <a:pt x="0" y="0"/>
                </a:lnTo>
                <a:close/>
              </a:path>
            </a:pathLst>
          </a:custGeom>
          <a:blipFill>
            <a:blip r:embed="rId25"/>
            <a:stretch>
              <a:fillRect/>
            </a:stretch>
          </a:blipFill>
        </p:spPr>
      </p:sp>
      <p:sp>
        <p:nvSpPr>
          <p:cNvPr id="102" name="Freeform 102"/>
          <p:cNvSpPr/>
          <p:nvPr/>
        </p:nvSpPr>
        <p:spPr>
          <a:xfrm>
            <a:off x="3947934" y="6807428"/>
            <a:ext cx="787263" cy="937683"/>
          </a:xfrm>
          <a:custGeom>
            <a:avLst/>
            <a:gdLst/>
            <a:ahLst/>
            <a:cxnLst/>
            <a:rect l="l" t="t" r="r" b="b"/>
            <a:pathLst>
              <a:path w="787263" h="937683">
                <a:moveTo>
                  <a:pt x="0" y="0"/>
                </a:moveTo>
                <a:lnTo>
                  <a:pt x="787263" y="0"/>
                </a:lnTo>
                <a:lnTo>
                  <a:pt x="787263" y="937683"/>
                </a:lnTo>
                <a:lnTo>
                  <a:pt x="0" y="937683"/>
                </a:lnTo>
                <a:lnTo>
                  <a:pt x="0" y="0"/>
                </a:lnTo>
                <a:close/>
              </a:path>
            </a:pathLst>
          </a:custGeom>
          <a:blipFill>
            <a:blip r:embed="rId25"/>
            <a:stretch>
              <a:fillRect/>
            </a:stretch>
          </a:blipFill>
        </p:spPr>
      </p:sp>
      <p:sp>
        <p:nvSpPr>
          <p:cNvPr id="103" name="Freeform 103"/>
          <p:cNvSpPr/>
          <p:nvPr/>
        </p:nvSpPr>
        <p:spPr>
          <a:xfrm>
            <a:off x="5510121" y="6273373"/>
            <a:ext cx="1502458" cy="1638300"/>
          </a:xfrm>
          <a:custGeom>
            <a:avLst/>
            <a:gdLst/>
            <a:ahLst/>
            <a:cxnLst/>
            <a:rect l="l" t="t" r="r" b="b"/>
            <a:pathLst>
              <a:path w="1502458" h="1638300">
                <a:moveTo>
                  <a:pt x="0" y="0"/>
                </a:moveTo>
                <a:lnTo>
                  <a:pt x="1502457" y="0"/>
                </a:lnTo>
                <a:lnTo>
                  <a:pt x="1502457" y="1638300"/>
                </a:lnTo>
                <a:lnTo>
                  <a:pt x="0" y="1638300"/>
                </a:lnTo>
                <a:lnTo>
                  <a:pt x="0" y="0"/>
                </a:lnTo>
                <a:close/>
              </a:path>
            </a:pathLst>
          </a:custGeom>
          <a:blipFill>
            <a:blip r:embed="rId7"/>
            <a:stretch>
              <a:fillRect/>
            </a:stretch>
          </a:blipFill>
        </p:spPr>
      </p:sp>
      <p:sp>
        <p:nvSpPr>
          <p:cNvPr id="104" name="Freeform 104"/>
          <p:cNvSpPr/>
          <p:nvPr/>
        </p:nvSpPr>
        <p:spPr>
          <a:xfrm>
            <a:off x="5909999" y="6457120"/>
            <a:ext cx="1502458" cy="1638300"/>
          </a:xfrm>
          <a:custGeom>
            <a:avLst/>
            <a:gdLst/>
            <a:ahLst/>
            <a:cxnLst/>
            <a:rect l="l" t="t" r="r" b="b"/>
            <a:pathLst>
              <a:path w="1502458" h="1638300">
                <a:moveTo>
                  <a:pt x="0" y="0"/>
                </a:moveTo>
                <a:lnTo>
                  <a:pt x="1502457" y="0"/>
                </a:lnTo>
                <a:lnTo>
                  <a:pt x="1502457" y="1638300"/>
                </a:lnTo>
                <a:lnTo>
                  <a:pt x="0" y="1638300"/>
                </a:lnTo>
                <a:lnTo>
                  <a:pt x="0" y="0"/>
                </a:lnTo>
                <a:close/>
              </a:path>
            </a:pathLst>
          </a:custGeom>
          <a:blipFill>
            <a:blip r:embed="rId7"/>
            <a:stretch>
              <a:fillRect/>
            </a:stretch>
          </a:blipFill>
        </p:spPr>
      </p:sp>
      <p:sp>
        <p:nvSpPr>
          <p:cNvPr id="105" name="Freeform 105"/>
          <p:cNvSpPr/>
          <p:nvPr/>
        </p:nvSpPr>
        <p:spPr>
          <a:xfrm>
            <a:off x="6319098" y="6394685"/>
            <a:ext cx="1502458" cy="1638300"/>
          </a:xfrm>
          <a:custGeom>
            <a:avLst/>
            <a:gdLst/>
            <a:ahLst/>
            <a:cxnLst/>
            <a:rect l="l" t="t" r="r" b="b"/>
            <a:pathLst>
              <a:path w="1502458" h="1638300">
                <a:moveTo>
                  <a:pt x="0" y="0"/>
                </a:moveTo>
                <a:lnTo>
                  <a:pt x="1502458" y="0"/>
                </a:lnTo>
                <a:lnTo>
                  <a:pt x="1502458" y="1638300"/>
                </a:lnTo>
                <a:lnTo>
                  <a:pt x="0" y="1638300"/>
                </a:lnTo>
                <a:lnTo>
                  <a:pt x="0" y="0"/>
                </a:lnTo>
                <a:close/>
              </a:path>
            </a:pathLst>
          </a:custGeom>
          <a:blipFill>
            <a:blip r:embed="rId7"/>
            <a:stretch>
              <a:fillRect/>
            </a:stretch>
          </a:blipFill>
        </p:spPr>
      </p:sp>
      <p:sp>
        <p:nvSpPr>
          <p:cNvPr id="106" name="Freeform 106"/>
          <p:cNvSpPr/>
          <p:nvPr/>
        </p:nvSpPr>
        <p:spPr>
          <a:xfrm>
            <a:off x="6910229" y="6338587"/>
            <a:ext cx="1502458" cy="1638300"/>
          </a:xfrm>
          <a:custGeom>
            <a:avLst/>
            <a:gdLst/>
            <a:ahLst/>
            <a:cxnLst/>
            <a:rect l="l" t="t" r="r" b="b"/>
            <a:pathLst>
              <a:path w="1502458" h="1638300">
                <a:moveTo>
                  <a:pt x="0" y="0"/>
                </a:moveTo>
                <a:lnTo>
                  <a:pt x="1502457" y="0"/>
                </a:lnTo>
                <a:lnTo>
                  <a:pt x="1502457" y="1638300"/>
                </a:lnTo>
                <a:lnTo>
                  <a:pt x="0" y="1638300"/>
                </a:lnTo>
                <a:lnTo>
                  <a:pt x="0" y="0"/>
                </a:lnTo>
                <a:close/>
              </a:path>
            </a:pathLst>
          </a:custGeom>
          <a:blipFill>
            <a:blip r:embed="rId7"/>
            <a:stretch>
              <a:fillRect/>
            </a:stretch>
          </a:blipFill>
        </p:spPr>
      </p:sp>
      <p:sp>
        <p:nvSpPr>
          <p:cNvPr id="107" name="Freeform 107"/>
          <p:cNvSpPr/>
          <p:nvPr/>
        </p:nvSpPr>
        <p:spPr>
          <a:xfrm>
            <a:off x="6652949" y="6518638"/>
            <a:ext cx="1502458" cy="1638300"/>
          </a:xfrm>
          <a:custGeom>
            <a:avLst/>
            <a:gdLst/>
            <a:ahLst/>
            <a:cxnLst/>
            <a:rect l="l" t="t" r="r" b="b"/>
            <a:pathLst>
              <a:path w="1502458" h="1638300">
                <a:moveTo>
                  <a:pt x="0" y="0"/>
                </a:moveTo>
                <a:lnTo>
                  <a:pt x="1502457" y="0"/>
                </a:lnTo>
                <a:lnTo>
                  <a:pt x="1502457" y="1638300"/>
                </a:lnTo>
                <a:lnTo>
                  <a:pt x="0" y="1638300"/>
                </a:lnTo>
                <a:lnTo>
                  <a:pt x="0" y="0"/>
                </a:lnTo>
                <a:close/>
              </a:path>
            </a:pathLst>
          </a:custGeom>
          <a:blipFill>
            <a:blip r:embed="rId7"/>
            <a:stretch>
              <a:fillRect/>
            </a:stretch>
          </a:blipFill>
        </p:spPr>
      </p:sp>
      <p:sp>
        <p:nvSpPr>
          <p:cNvPr id="108" name="Freeform 108"/>
          <p:cNvSpPr/>
          <p:nvPr/>
        </p:nvSpPr>
        <p:spPr>
          <a:xfrm>
            <a:off x="7164978" y="6540073"/>
            <a:ext cx="1502458" cy="1638300"/>
          </a:xfrm>
          <a:custGeom>
            <a:avLst/>
            <a:gdLst/>
            <a:ahLst/>
            <a:cxnLst/>
            <a:rect l="l" t="t" r="r" b="b"/>
            <a:pathLst>
              <a:path w="1502458" h="1638300">
                <a:moveTo>
                  <a:pt x="0" y="0"/>
                </a:moveTo>
                <a:lnTo>
                  <a:pt x="1502458" y="0"/>
                </a:lnTo>
                <a:lnTo>
                  <a:pt x="1502458" y="1638300"/>
                </a:lnTo>
                <a:lnTo>
                  <a:pt x="0" y="1638300"/>
                </a:lnTo>
                <a:lnTo>
                  <a:pt x="0" y="0"/>
                </a:lnTo>
                <a:close/>
              </a:path>
            </a:pathLst>
          </a:custGeom>
          <a:blipFill>
            <a:blip r:embed="rId7"/>
            <a:stretch>
              <a:fillRect/>
            </a:stretch>
          </a:blipFill>
        </p:spPr>
      </p:sp>
      <p:sp>
        <p:nvSpPr>
          <p:cNvPr id="109" name="Freeform 109"/>
          <p:cNvSpPr/>
          <p:nvPr/>
        </p:nvSpPr>
        <p:spPr>
          <a:xfrm>
            <a:off x="7526756" y="6394685"/>
            <a:ext cx="1502458" cy="1638300"/>
          </a:xfrm>
          <a:custGeom>
            <a:avLst/>
            <a:gdLst/>
            <a:ahLst/>
            <a:cxnLst/>
            <a:rect l="l" t="t" r="r" b="b"/>
            <a:pathLst>
              <a:path w="1502458" h="1638300">
                <a:moveTo>
                  <a:pt x="0" y="0"/>
                </a:moveTo>
                <a:lnTo>
                  <a:pt x="1502458" y="0"/>
                </a:lnTo>
                <a:lnTo>
                  <a:pt x="1502458" y="1638300"/>
                </a:lnTo>
                <a:lnTo>
                  <a:pt x="0" y="1638300"/>
                </a:lnTo>
                <a:lnTo>
                  <a:pt x="0" y="0"/>
                </a:lnTo>
                <a:close/>
              </a:path>
            </a:pathLst>
          </a:custGeom>
          <a:blipFill>
            <a:blip r:embed="rId7"/>
            <a:stretch>
              <a:fillRect/>
            </a:stretch>
          </a:blipFill>
        </p:spPr>
      </p:sp>
      <p:sp>
        <p:nvSpPr>
          <p:cNvPr id="110" name="Freeform 110"/>
          <p:cNvSpPr/>
          <p:nvPr/>
        </p:nvSpPr>
        <p:spPr>
          <a:xfrm>
            <a:off x="7660106" y="6623682"/>
            <a:ext cx="1502458" cy="1638300"/>
          </a:xfrm>
          <a:custGeom>
            <a:avLst/>
            <a:gdLst/>
            <a:ahLst/>
            <a:cxnLst/>
            <a:rect l="l" t="t" r="r" b="b"/>
            <a:pathLst>
              <a:path w="1502458" h="1638300">
                <a:moveTo>
                  <a:pt x="0" y="0"/>
                </a:moveTo>
                <a:lnTo>
                  <a:pt x="1502458" y="0"/>
                </a:lnTo>
                <a:lnTo>
                  <a:pt x="1502458" y="1638300"/>
                </a:lnTo>
                <a:lnTo>
                  <a:pt x="0" y="1638300"/>
                </a:lnTo>
                <a:lnTo>
                  <a:pt x="0" y="0"/>
                </a:lnTo>
                <a:close/>
              </a:path>
            </a:pathLst>
          </a:custGeom>
          <a:blipFill>
            <a:blip r:embed="rId7"/>
            <a:stretch>
              <a:fillRect/>
            </a:stretch>
          </a:blipFill>
        </p:spPr>
      </p:sp>
      <p:sp>
        <p:nvSpPr>
          <p:cNvPr id="111" name="Freeform 111"/>
          <p:cNvSpPr/>
          <p:nvPr/>
        </p:nvSpPr>
        <p:spPr>
          <a:xfrm>
            <a:off x="8183981" y="6585112"/>
            <a:ext cx="1502458" cy="1638300"/>
          </a:xfrm>
          <a:custGeom>
            <a:avLst/>
            <a:gdLst/>
            <a:ahLst/>
            <a:cxnLst/>
            <a:rect l="l" t="t" r="r" b="b"/>
            <a:pathLst>
              <a:path w="1502458" h="1638300">
                <a:moveTo>
                  <a:pt x="0" y="0"/>
                </a:moveTo>
                <a:lnTo>
                  <a:pt x="1502458" y="0"/>
                </a:lnTo>
                <a:lnTo>
                  <a:pt x="1502458" y="1638300"/>
                </a:lnTo>
                <a:lnTo>
                  <a:pt x="0" y="1638300"/>
                </a:lnTo>
                <a:lnTo>
                  <a:pt x="0" y="0"/>
                </a:lnTo>
                <a:close/>
              </a:path>
            </a:pathLst>
          </a:custGeom>
          <a:blipFill>
            <a:blip r:embed="rId7"/>
            <a:stretch>
              <a:fillRect/>
            </a:stretch>
          </a:blipFill>
        </p:spPr>
      </p:sp>
      <p:sp>
        <p:nvSpPr>
          <p:cNvPr id="112" name="Freeform 112"/>
          <p:cNvSpPr/>
          <p:nvPr/>
        </p:nvSpPr>
        <p:spPr>
          <a:xfrm>
            <a:off x="7935856" y="6807428"/>
            <a:ext cx="1502458" cy="1638300"/>
          </a:xfrm>
          <a:custGeom>
            <a:avLst/>
            <a:gdLst/>
            <a:ahLst/>
            <a:cxnLst/>
            <a:rect l="l" t="t" r="r" b="b"/>
            <a:pathLst>
              <a:path w="1502458" h="1638300">
                <a:moveTo>
                  <a:pt x="0" y="0"/>
                </a:moveTo>
                <a:lnTo>
                  <a:pt x="1502457" y="0"/>
                </a:lnTo>
                <a:lnTo>
                  <a:pt x="1502457" y="1638300"/>
                </a:lnTo>
                <a:lnTo>
                  <a:pt x="0" y="1638300"/>
                </a:lnTo>
                <a:lnTo>
                  <a:pt x="0" y="0"/>
                </a:lnTo>
                <a:close/>
              </a:path>
            </a:pathLst>
          </a:custGeom>
          <a:blipFill>
            <a:blip r:embed="rId7"/>
            <a:stretch>
              <a:fillRect/>
            </a:stretch>
          </a:blipFill>
        </p:spPr>
      </p:sp>
      <p:sp>
        <p:nvSpPr>
          <p:cNvPr id="113" name="Freeform 113"/>
          <p:cNvSpPr/>
          <p:nvPr/>
        </p:nvSpPr>
        <p:spPr>
          <a:xfrm>
            <a:off x="8453408" y="6863526"/>
            <a:ext cx="1502458" cy="1638300"/>
          </a:xfrm>
          <a:custGeom>
            <a:avLst/>
            <a:gdLst/>
            <a:ahLst/>
            <a:cxnLst/>
            <a:rect l="l" t="t" r="r" b="b"/>
            <a:pathLst>
              <a:path w="1502458" h="1638300">
                <a:moveTo>
                  <a:pt x="0" y="0"/>
                </a:moveTo>
                <a:lnTo>
                  <a:pt x="1502458" y="0"/>
                </a:lnTo>
                <a:lnTo>
                  <a:pt x="1502458" y="1638300"/>
                </a:lnTo>
                <a:lnTo>
                  <a:pt x="0" y="1638300"/>
                </a:lnTo>
                <a:lnTo>
                  <a:pt x="0" y="0"/>
                </a:lnTo>
                <a:close/>
              </a:path>
            </a:pathLst>
          </a:custGeom>
          <a:blipFill>
            <a:blip r:embed="rId7"/>
            <a:stretch>
              <a:fillRect/>
            </a:stretch>
          </a:blipFill>
        </p:spPr>
      </p:sp>
      <p:sp>
        <p:nvSpPr>
          <p:cNvPr id="114" name="Freeform 114"/>
          <p:cNvSpPr/>
          <p:nvPr/>
        </p:nvSpPr>
        <p:spPr>
          <a:xfrm rot="714016">
            <a:off x="4919203" y="7477040"/>
            <a:ext cx="3198565" cy="975562"/>
          </a:xfrm>
          <a:custGeom>
            <a:avLst/>
            <a:gdLst/>
            <a:ahLst/>
            <a:cxnLst/>
            <a:rect l="l" t="t" r="r" b="b"/>
            <a:pathLst>
              <a:path w="3198565" h="975562">
                <a:moveTo>
                  <a:pt x="0" y="0"/>
                </a:moveTo>
                <a:lnTo>
                  <a:pt x="3198565" y="0"/>
                </a:lnTo>
                <a:lnTo>
                  <a:pt x="3198565" y="975562"/>
                </a:lnTo>
                <a:lnTo>
                  <a:pt x="0" y="975562"/>
                </a:lnTo>
                <a:lnTo>
                  <a:pt x="0" y="0"/>
                </a:lnTo>
                <a:close/>
              </a:path>
            </a:pathLst>
          </a:custGeom>
          <a:blipFill>
            <a:blip r:embed="rId26"/>
            <a:stretch>
              <a:fillRect/>
            </a:stretch>
          </a:blipFill>
        </p:spPr>
      </p:sp>
      <p:sp>
        <p:nvSpPr>
          <p:cNvPr id="115" name="Freeform 115"/>
          <p:cNvSpPr/>
          <p:nvPr/>
        </p:nvSpPr>
        <p:spPr>
          <a:xfrm rot="714016" flipH="1">
            <a:off x="6813404" y="7880667"/>
            <a:ext cx="3198565" cy="975562"/>
          </a:xfrm>
          <a:custGeom>
            <a:avLst/>
            <a:gdLst/>
            <a:ahLst/>
            <a:cxnLst/>
            <a:rect l="l" t="t" r="r" b="b"/>
            <a:pathLst>
              <a:path w="3198565" h="975562">
                <a:moveTo>
                  <a:pt x="3198565" y="0"/>
                </a:moveTo>
                <a:lnTo>
                  <a:pt x="0" y="0"/>
                </a:lnTo>
                <a:lnTo>
                  <a:pt x="0" y="975563"/>
                </a:lnTo>
                <a:lnTo>
                  <a:pt x="3198565" y="975563"/>
                </a:lnTo>
                <a:lnTo>
                  <a:pt x="3198565" y="0"/>
                </a:lnTo>
                <a:close/>
              </a:path>
            </a:pathLst>
          </a:custGeom>
          <a:blipFill>
            <a:blip r:embed="rId26"/>
            <a:stretch>
              <a:fillRect/>
            </a:stretch>
          </a:blipFill>
        </p:spPr>
      </p:sp>
      <p:sp>
        <p:nvSpPr>
          <p:cNvPr id="116" name="Freeform 116"/>
          <p:cNvSpPr/>
          <p:nvPr/>
        </p:nvSpPr>
        <p:spPr>
          <a:xfrm>
            <a:off x="10525491" y="8178373"/>
            <a:ext cx="3657600" cy="1371600"/>
          </a:xfrm>
          <a:custGeom>
            <a:avLst/>
            <a:gdLst/>
            <a:ahLst/>
            <a:cxnLst/>
            <a:rect l="l" t="t" r="r" b="b"/>
            <a:pathLst>
              <a:path w="3657600" h="1371600">
                <a:moveTo>
                  <a:pt x="0" y="0"/>
                </a:moveTo>
                <a:lnTo>
                  <a:pt x="3657600" y="0"/>
                </a:lnTo>
                <a:lnTo>
                  <a:pt x="3657600" y="1371600"/>
                </a:lnTo>
                <a:lnTo>
                  <a:pt x="0" y="137160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117" name="Freeform 117"/>
          <p:cNvSpPr/>
          <p:nvPr/>
        </p:nvSpPr>
        <p:spPr>
          <a:xfrm>
            <a:off x="12609059" y="8223412"/>
            <a:ext cx="3657600" cy="1371600"/>
          </a:xfrm>
          <a:custGeom>
            <a:avLst/>
            <a:gdLst/>
            <a:ahLst/>
            <a:cxnLst/>
            <a:rect l="l" t="t" r="r" b="b"/>
            <a:pathLst>
              <a:path w="3657600" h="1371600">
                <a:moveTo>
                  <a:pt x="0" y="0"/>
                </a:moveTo>
                <a:lnTo>
                  <a:pt x="3657600" y="0"/>
                </a:lnTo>
                <a:lnTo>
                  <a:pt x="3657600" y="1371600"/>
                </a:lnTo>
                <a:lnTo>
                  <a:pt x="0" y="137160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118" name="Freeform 118"/>
          <p:cNvSpPr/>
          <p:nvPr/>
        </p:nvSpPr>
        <p:spPr>
          <a:xfrm>
            <a:off x="14997517" y="8445728"/>
            <a:ext cx="3657600" cy="1371600"/>
          </a:xfrm>
          <a:custGeom>
            <a:avLst/>
            <a:gdLst/>
            <a:ahLst/>
            <a:cxnLst/>
            <a:rect l="l" t="t" r="r" b="b"/>
            <a:pathLst>
              <a:path w="3657600" h="1371600">
                <a:moveTo>
                  <a:pt x="0" y="0"/>
                </a:moveTo>
                <a:lnTo>
                  <a:pt x="3657600" y="0"/>
                </a:lnTo>
                <a:lnTo>
                  <a:pt x="3657600" y="1371600"/>
                </a:lnTo>
                <a:lnTo>
                  <a:pt x="0" y="137160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119" name="Freeform 119"/>
          <p:cNvSpPr/>
          <p:nvPr/>
        </p:nvSpPr>
        <p:spPr>
          <a:xfrm>
            <a:off x="10560448" y="7976887"/>
            <a:ext cx="1174602" cy="1661193"/>
          </a:xfrm>
          <a:custGeom>
            <a:avLst/>
            <a:gdLst/>
            <a:ahLst/>
            <a:cxnLst/>
            <a:rect l="l" t="t" r="r" b="b"/>
            <a:pathLst>
              <a:path w="1174602" h="1661193">
                <a:moveTo>
                  <a:pt x="0" y="0"/>
                </a:moveTo>
                <a:lnTo>
                  <a:pt x="1174602" y="0"/>
                </a:lnTo>
                <a:lnTo>
                  <a:pt x="1174602" y="1661193"/>
                </a:lnTo>
                <a:lnTo>
                  <a:pt x="0" y="1661193"/>
                </a:lnTo>
                <a:lnTo>
                  <a:pt x="0" y="0"/>
                </a:lnTo>
                <a:close/>
              </a:path>
            </a:pathLst>
          </a:custGeom>
          <a:blipFill>
            <a:blip r:embed="rId29"/>
            <a:stretch>
              <a:fillRect/>
            </a:stretch>
          </a:blipFill>
        </p:spPr>
      </p:sp>
      <p:sp>
        <p:nvSpPr>
          <p:cNvPr id="120" name="Freeform 120"/>
          <p:cNvSpPr/>
          <p:nvPr/>
        </p:nvSpPr>
        <p:spPr>
          <a:xfrm>
            <a:off x="13008489" y="7431385"/>
            <a:ext cx="1174602" cy="1661193"/>
          </a:xfrm>
          <a:custGeom>
            <a:avLst/>
            <a:gdLst/>
            <a:ahLst/>
            <a:cxnLst/>
            <a:rect l="l" t="t" r="r" b="b"/>
            <a:pathLst>
              <a:path w="1174602" h="1661193">
                <a:moveTo>
                  <a:pt x="0" y="0"/>
                </a:moveTo>
                <a:lnTo>
                  <a:pt x="1174602" y="0"/>
                </a:lnTo>
                <a:lnTo>
                  <a:pt x="1174602" y="1661193"/>
                </a:lnTo>
                <a:lnTo>
                  <a:pt x="0" y="1661193"/>
                </a:lnTo>
                <a:lnTo>
                  <a:pt x="0" y="0"/>
                </a:lnTo>
                <a:close/>
              </a:path>
            </a:pathLst>
          </a:custGeom>
          <a:blipFill>
            <a:blip r:embed="rId29"/>
            <a:stretch>
              <a:fillRect/>
            </a:stretch>
          </a:blipFill>
        </p:spPr>
      </p:sp>
      <p:sp>
        <p:nvSpPr>
          <p:cNvPr id="121" name="Freeform 121"/>
          <p:cNvSpPr/>
          <p:nvPr/>
        </p:nvSpPr>
        <p:spPr>
          <a:xfrm>
            <a:off x="14954616" y="8445728"/>
            <a:ext cx="915022" cy="1294080"/>
          </a:xfrm>
          <a:custGeom>
            <a:avLst/>
            <a:gdLst/>
            <a:ahLst/>
            <a:cxnLst/>
            <a:rect l="l" t="t" r="r" b="b"/>
            <a:pathLst>
              <a:path w="915022" h="1294080">
                <a:moveTo>
                  <a:pt x="0" y="0"/>
                </a:moveTo>
                <a:lnTo>
                  <a:pt x="915022" y="0"/>
                </a:lnTo>
                <a:lnTo>
                  <a:pt x="915022" y="1294080"/>
                </a:lnTo>
                <a:lnTo>
                  <a:pt x="0" y="1294080"/>
                </a:lnTo>
                <a:lnTo>
                  <a:pt x="0" y="0"/>
                </a:lnTo>
                <a:close/>
              </a:path>
            </a:pathLst>
          </a:custGeom>
          <a:blipFill>
            <a:blip r:embed="rId29"/>
            <a:stretch>
              <a:fillRect/>
            </a:stretch>
          </a:blipFill>
        </p:spPr>
      </p:sp>
      <p:sp>
        <p:nvSpPr>
          <p:cNvPr id="122" name="Freeform 122"/>
          <p:cNvSpPr/>
          <p:nvPr/>
        </p:nvSpPr>
        <p:spPr>
          <a:xfrm>
            <a:off x="16826317" y="8528493"/>
            <a:ext cx="915022" cy="1294080"/>
          </a:xfrm>
          <a:custGeom>
            <a:avLst/>
            <a:gdLst/>
            <a:ahLst/>
            <a:cxnLst/>
            <a:rect l="l" t="t" r="r" b="b"/>
            <a:pathLst>
              <a:path w="915022" h="1294080">
                <a:moveTo>
                  <a:pt x="0" y="0"/>
                </a:moveTo>
                <a:lnTo>
                  <a:pt x="915022" y="0"/>
                </a:lnTo>
                <a:lnTo>
                  <a:pt x="915022" y="1294079"/>
                </a:lnTo>
                <a:lnTo>
                  <a:pt x="0" y="1294079"/>
                </a:lnTo>
                <a:lnTo>
                  <a:pt x="0" y="0"/>
                </a:lnTo>
                <a:close/>
              </a:path>
            </a:pathLst>
          </a:custGeom>
          <a:blipFill>
            <a:blip r:embed="rId29"/>
            <a:stretch>
              <a:fillRect/>
            </a:stretch>
          </a:blipFill>
        </p:spPr>
      </p:sp>
      <p:sp>
        <p:nvSpPr>
          <p:cNvPr id="123" name="Freeform 123"/>
          <p:cNvSpPr/>
          <p:nvPr/>
        </p:nvSpPr>
        <p:spPr>
          <a:xfrm rot="2049582">
            <a:off x="16054806" y="8025103"/>
            <a:ext cx="915022" cy="1294080"/>
          </a:xfrm>
          <a:custGeom>
            <a:avLst/>
            <a:gdLst/>
            <a:ahLst/>
            <a:cxnLst/>
            <a:rect l="l" t="t" r="r" b="b"/>
            <a:pathLst>
              <a:path w="915022" h="1294080">
                <a:moveTo>
                  <a:pt x="0" y="0"/>
                </a:moveTo>
                <a:lnTo>
                  <a:pt x="915022" y="0"/>
                </a:lnTo>
                <a:lnTo>
                  <a:pt x="915022" y="1294079"/>
                </a:lnTo>
                <a:lnTo>
                  <a:pt x="0" y="1294079"/>
                </a:lnTo>
                <a:lnTo>
                  <a:pt x="0" y="0"/>
                </a:lnTo>
                <a:close/>
              </a:path>
            </a:pathLst>
          </a:custGeom>
          <a:blipFill>
            <a:blip r:embed="rId29"/>
            <a:stretch>
              <a:fillRect/>
            </a:stretch>
          </a:blipFill>
        </p:spPr>
      </p:sp>
      <p:sp>
        <p:nvSpPr>
          <p:cNvPr id="124" name="Freeform 124"/>
          <p:cNvSpPr/>
          <p:nvPr/>
        </p:nvSpPr>
        <p:spPr>
          <a:xfrm rot="2049582">
            <a:off x="11601079" y="7531333"/>
            <a:ext cx="915022" cy="1294080"/>
          </a:xfrm>
          <a:custGeom>
            <a:avLst/>
            <a:gdLst/>
            <a:ahLst/>
            <a:cxnLst/>
            <a:rect l="l" t="t" r="r" b="b"/>
            <a:pathLst>
              <a:path w="915022" h="1294080">
                <a:moveTo>
                  <a:pt x="0" y="0"/>
                </a:moveTo>
                <a:lnTo>
                  <a:pt x="915022" y="0"/>
                </a:lnTo>
                <a:lnTo>
                  <a:pt x="915022" y="1294080"/>
                </a:lnTo>
                <a:lnTo>
                  <a:pt x="0" y="1294080"/>
                </a:lnTo>
                <a:lnTo>
                  <a:pt x="0" y="0"/>
                </a:lnTo>
                <a:close/>
              </a:path>
            </a:pathLst>
          </a:custGeom>
          <a:blipFill>
            <a:blip r:embed="rId29"/>
            <a:stretch>
              <a:fillRect/>
            </a:stretch>
          </a:blipFill>
        </p:spPr>
      </p:sp>
      <p:sp>
        <p:nvSpPr>
          <p:cNvPr id="125" name="Freeform 125"/>
          <p:cNvSpPr/>
          <p:nvPr/>
        </p:nvSpPr>
        <p:spPr>
          <a:xfrm rot="2049582">
            <a:off x="12151548" y="8300465"/>
            <a:ext cx="915022" cy="1294080"/>
          </a:xfrm>
          <a:custGeom>
            <a:avLst/>
            <a:gdLst/>
            <a:ahLst/>
            <a:cxnLst/>
            <a:rect l="l" t="t" r="r" b="b"/>
            <a:pathLst>
              <a:path w="915022" h="1294080">
                <a:moveTo>
                  <a:pt x="0" y="0"/>
                </a:moveTo>
                <a:lnTo>
                  <a:pt x="915022" y="0"/>
                </a:lnTo>
                <a:lnTo>
                  <a:pt x="915022" y="1294080"/>
                </a:lnTo>
                <a:lnTo>
                  <a:pt x="0" y="1294080"/>
                </a:lnTo>
                <a:lnTo>
                  <a:pt x="0" y="0"/>
                </a:lnTo>
                <a:close/>
              </a:path>
            </a:pathLst>
          </a:custGeom>
          <a:blipFill>
            <a:blip r:embed="rId29"/>
            <a:stretch>
              <a:fillRect/>
            </a:stretch>
          </a:blipFill>
        </p:spPr>
      </p:sp>
      <p:sp>
        <p:nvSpPr>
          <p:cNvPr id="126" name="Freeform 126"/>
          <p:cNvSpPr/>
          <p:nvPr/>
        </p:nvSpPr>
        <p:spPr>
          <a:xfrm rot="2049582">
            <a:off x="13980348" y="8445538"/>
            <a:ext cx="915022" cy="1294080"/>
          </a:xfrm>
          <a:custGeom>
            <a:avLst/>
            <a:gdLst/>
            <a:ahLst/>
            <a:cxnLst/>
            <a:rect l="l" t="t" r="r" b="b"/>
            <a:pathLst>
              <a:path w="915022" h="1294080">
                <a:moveTo>
                  <a:pt x="0" y="0"/>
                </a:moveTo>
                <a:lnTo>
                  <a:pt x="915022" y="0"/>
                </a:lnTo>
                <a:lnTo>
                  <a:pt x="915022" y="1294080"/>
                </a:lnTo>
                <a:lnTo>
                  <a:pt x="0" y="1294080"/>
                </a:lnTo>
                <a:lnTo>
                  <a:pt x="0" y="0"/>
                </a:lnTo>
                <a:close/>
              </a:path>
            </a:pathLst>
          </a:custGeom>
          <a:blipFill>
            <a:blip r:embed="rId29"/>
            <a:stretch>
              <a:fillRect/>
            </a:stretch>
          </a:blipFill>
        </p:spPr>
      </p:sp>
      <p:sp>
        <p:nvSpPr>
          <p:cNvPr id="127" name="Freeform 127"/>
          <p:cNvSpPr/>
          <p:nvPr/>
        </p:nvSpPr>
        <p:spPr>
          <a:xfrm rot="2049582">
            <a:off x="14496048" y="7658078"/>
            <a:ext cx="915022" cy="1294080"/>
          </a:xfrm>
          <a:custGeom>
            <a:avLst/>
            <a:gdLst/>
            <a:ahLst/>
            <a:cxnLst/>
            <a:rect l="l" t="t" r="r" b="b"/>
            <a:pathLst>
              <a:path w="915022" h="1294080">
                <a:moveTo>
                  <a:pt x="0" y="0"/>
                </a:moveTo>
                <a:lnTo>
                  <a:pt x="915022" y="0"/>
                </a:lnTo>
                <a:lnTo>
                  <a:pt x="915022" y="1294080"/>
                </a:lnTo>
                <a:lnTo>
                  <a:pt x="0" y="1294080"/>
                </a:lnTo>
                <a:lnTo>
                  <a:pt x="0" y="0"/>
                </a:lnTo>
                <a:close/>
              </a:path>
            </a:pathLst>
          </a:custGeom>
          <a:blipFill>
            <a:blip r:embed="rId29"/>
            <a:stretch>
              <a:fillRect/>
            </a:stretch>
          </a:blipFill>
        </p:spPr>
      </p:sp>
      <p:sp>
        <p:nvSpPr>
          <p:cNvPr id="128" name="Freeform 128"/>
          <p:cNvSpPr/>
          <p:nvPr/>
        </p:nvSpPr>
        <p:spPr>
          <a:xfrm rot="2049582">
            <a:off x="17543682" y="8262172"/>
            <a:ext cx="915022" cy="1294080"/>
          </a:xfrm>
          <a:custGeom>
            <a:avLst/>
            <a:gdLst/>
            <a:ahLst/>
            <a:cxnLst/>
            <a:rect l="l" t="t" r="r" b="b"/>
            <a:pathLst>
              <a:path w="915022" h="1294080">
                <a:moveTo>
                  <a:pt x="0" y="0"/>
                </a:moveTo>
                <a:lnTo>
                  <a:pt x="915022" y="0"/>
                </a:lnTo>
                <a:lnTo>
                  <a:pt x="915022" y="1294079"/>
                </a:lnTo>
                <a:lnTo>
                  <a:pt x="0" y="1294079"/>
                </a:lnTo>
                <a:lnTo>
                  <a:pt x="0" y="0"/>
                </a:lnTo>
                <a:close/>
              </a:path>
            </a:pathLst>
          </a:custGeom>
          <a:blipFill>
            <a:blip r:embed="rId29"/>
            <a:stretch>
              <a:fillRect/>
            </a:stretch>
          </a:blipFill>
        </p:spPr>
      </p:sp>
      <p:sp>
        <p:nvSpPr>
          <p:cNvPr id="129" name="Freeform 129"/>
          <p:cNvSpPr/>
          <p:nvPr/>
        </p:nvSpPr>
        <p:spPr>
          <a:xfrm flipH="1">
            <a:off x="13067183" y="5444101"/>
            <a:ext cx="2325627" cy="2282022"/>
          </a:xfrm>
          <a:custGeom>
            <a:avLst/>
            <a:gdLst/>
            <a:ahLst/>
            <a:cxnLst/>
            <a:rect l="l" t="t" r="r" b="b"/>
            <a:pathLst>
              <a:path w="2325627" h="2282022">
                <a:moveTo>
                  <a:pt x="2325628" y="0"/>
                </a:moveTo>
                <a:lnTo>
                  <a:pt x="0" y="0"/>
                </a:lnTo>
                <a:lnTo>
                  <a:pt x="0" y="2282021"/>
                </a:lnTo>
                <a:lnTo>
                  <a:pt x="2325628" y="2282021"/>
                </a:lnTo>
                <a:lnTo>
                  <a:pt x="2325628"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130" name="Freeform 130"/>
          <p:cNvSpPr/>
          <p:nvPr/>
        </p:nvSpPr>
        <p:spPr>
          <a:xfrm flipH="1">
            <a:off x="7238521" y="5035717"/>
            <a:ext cx="1448563" cy="1421403"/>
          </a:xfrm>
          <a:custGeom>
            <a:avLst/>
            <a:gdLst/>
            <a:ahLst/>
            <a:cxnLst/>
            <a:rect l="l" t="t" r="r" b="b"/>
            <a:pathLst>
              <a:path w="1448563" h="1421403">
                <a:moveTo>
                  <a:pt x="1448563" y="0"/>
                </a:moveTo>
                <a:lnTo>
                  <a:pt x="0" y="0"/>
                </a:lnTo>
                <a:lnTo>
                  <a:pt x="0" y="1421403"/>
                </a:lnTo>
                <a:lnTo>
                  <a:pt x="1448563" y="1421403"/>
                </a:lnTo>
                <a:lnTo>
                  <a:pt x="1448563"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131" name="Freeform 131"/>
          <p:cNvSpPr/>
          <p:nvPr/>
        </p:nvSpPr>
        <p:spPr>
          <a:xfrm flipH="1">
            <a:off x="2205502" y="5604540"/>
            <a:ext cx="904196" cy="887242"/>
          </a:xfrm>
          <a:custGeom>
            <a:avLst/>
            <a:gdLst/>
            <a:ahLst/>
            <a:cxnLst/>
            <a:rect l="l" t="t" r="r" b="b"/>
            <a:pathLst>
              <a:path w="904196" h="887242">
                <a:moveTo>
                  <a:pt x="904196" y="0"/>
                </a:moveTo>
                <a:lnTo>
                  <a:pt x="0" y="0"/>
                </a:lnTo>
                <a:lnTo>
                  <a:pt x="0" y="887242"/>
                </a:lnTo>
                <a:lnTo>
                  <a:pt x="904196" y="887242"/>
                </a:lnTo>
                <a:lnTo>
                  <a:pt x="904196"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132" name="TextBox 132"/>
          <p:cNvSpPr txBox="1"/>
          <p:nvPr/>
        </p:nvSpPr>
        <p:spPr>
          <a:xfrm>
            <a:off x="735021" y="564135"/>
            <a:ext cx="9587451" cy="182562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Stronger shores is interested in learning how well kelp, seagrass and oysters can slow down waves, reducing erosion...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BENEFITS</a:t>
            </a:r>
          </a:p>
        </p:txBody>
      </p:sp>
      <p:sp>
        <p:nvSpPr>
          <p:cNvPr id="5" name="TextBox 5"/>
          <p:cNvSpPr txBox="1"/>
          <p:nvPr/>
        </p:nvSpPr>
        <p:spPr>
          <a:xfrm>
            <a:off x="1028700" y="2479674"/>
            <a:ext cx="6893473" cy="677862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These species all have benefits that they provide the surrounding coastline, the life along the coast and within the sea, and to humans.</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Think back to what you just learned about each habitat, can you remember any of the benefits, or think of new benefits that haven’t been mentioned?</a:t>
            </a:r>
          </a:p>
        </p:txBody>
      </p:sp>
      <p:sp>
        <p:nvSpPr>
          <p:cNvPr id="6" name="Freeform 6"/>
          <p:cNvSpPr/>
          <p:nvPr/>
        </p:nvSpPr>
        <p:spPr>
          <a:xfrm>
            <a:off x="7922173" y="1028700"/>
            <a:ext cx="9859382" cy="8229600"/>
          </a:xfrm>
          <a:custGeom>
            <a:avLst/>
            <a:gdLst/>
            <a:ahLst/>
            <a:cxnLst/>
            <a:rect l="l" t="t" r="r" b="b"/>
            <a:pathLst>
              <a:path w="9859382" h="8229600">
                <a:moveTo>
                  <a:pt x="0" y="0"/>
                </a:moveTo>
                <a:lnTo>
                  <a:pt x="9859382" y="0"/>
                </a:lnTo>
                <a:lnTo>
                  <a:pt x="9859382" y="8229600"/>
                </a:lnTo>
                <a:lnTo>
                  <a:pt x="0" y="8229600"/>
                </a:lnTo>
                <a:lnTo>
                  <a:pt x="0" y="0"/>
                </a:lnTo>
                <a:close/>
              </a:path>
            </a:pathLst>
          </a:custGeom>
          <a:blipFill>
            <a:blip r:embed="rId3"/>
            <a:stretch>
              <a:fillRect l="-20724" r="-4708"/>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grpSp>
        <p:nvGrpSpPr>
          <p:cNvPr id="4" name="Group 4"/>
          <p:cNvGrpSpPr/>
          <p:nvPr/>
        </p:nvGrpSpPr>
        <p:grpSpPr>
          <a:xfrm>
            <a:off x="10115368" y="396087"/>
            <a:ext cx="2606394" cy="260639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25471" b="-25471"/>
              </a:stretch>
            </a:blipFill>
          </p:spPr>
        </p:sp>
      </p:grpSp>
      <p:grpSp>
        <p:nvGrpSpPr>
          <p:cNvPr id="6" name="Group 6"/>
          <p:cNvGrpSpPr/>
          <p:nvPr/>
        </p:nvGrpSpPr>
        <p:grpSpPr>
          <a:xfrm>
            <a:off x="6399916" y="6648404"/>
            <a:ext cx="2601686" cy="260168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46" r="-25046"/>
              </a:stretch>
            </a:blipFill>
          </p:spPr>
        </p:sp>
      </p:grpSp>
      <p:grpSp>
        <p:nvGrpSpPr>
          <p:cNvPr id="8" name="Group 8"/>
          <p:cNvGrpSpPr/>
          <p:nvPr/>
        </p:nvGrpSpPr>
        <p:grpSpPr>
          <a:xfrm>
            <a:off x="8816880" y="3465913"/>
            <a:ext cx="2601686" cy="260168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7669" r="-27669"/>
              </a:stretch>
            </a:blipFill>
          </p:spPr>
        </p:sp>
      </p:grpSp>
      <p:grpSp>
        <p:nvGrpSpPr>
          <p:cNvPr id="10" name="Group 10"/>
          <p:cNvGrpSpPr/>
          <p:nvPr/>
        </p:nvGrpSpPr>
        <p:grpSpPr>
          <a:xfrm>
            <a:off x="11732945" y="6452504"/>
            <a:ext cx="2601686" cy="260168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046" r="-25046"/>
              </a:stretch>
            </a:blipFill>
          </p:spPr>
        </p:sp>
      </p:grpSp>
      <p:grpSp>
        <p:nvGrpSpPr>
          <p:cNvPr id="12" name="Group 12"/>
          <p:cNvGrpSpPr/>
          <p:nvPr/>
        </p:nvGrpSpPr>
        <p:grpSpPr>
          <a:xfrm>
            <a:off x="12865231" y="2493109"/>
            <a:ext cx="2601686" cy="260168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25046" r="-25046"/>
              </a:stretch>
            </a:blipFill>
          </p:spPr>
        </p:sp>
      </p:grpSp>
      <p:grpSp>
        <p:nvGrpSpPr>
          <p:cNvPr id="14" name="Group 14"/>
          <p:cNvGrpSpPr/>
          <p:nvPr/>
        </p:nvGrpSpPr>
        <p:grpSpPr>
          <a:xfrm>
            <a:off x="15389057" y="5553410"/>
            <a:ext cx="2601686" cy="260168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16555" r="-16555"/>
              </a:stretch>
            </a:blipFill>
          </p:spPr>
        </p:sp>
      </p:grpSp>
      <p:sp>
        <p:nvSpPr>
          <p:cNvPr id="16" name="TextBox 16"/>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BENEFITS</a:t>
            </a:r>
          </a:p>
        </p:txBody>
      </p:sp>
      <p:sp>
        <p:nvSpPr>
          <p:cNvPr id="17" name="TextBox 17"/>
          <p:cNvSpPr txBox="1"/>
          <p:nvPr/>
        </p:nvSpPr>
        <p:spPr>
          <a:xfrm>
            <a:off x="10671294" y="2953341"/>
            <a:ext cx="1494543" cy="503047"/>
          </a:xfrm>
          <a:prstGeom prst="rect">
            <a:avLst/>
          </a:prstGeom>
        </p:spPr>
        <p:txBody>
          <a:bodyPr lIns="0" tIns="0" rIns="0" bIns="0" rtlCol="0" anchor="t">
            <a:spAutoFit/>
          </a:bodyPr>
          <a:lstStyle/>
          <a:p>
            <a:pPr algn="ctr">
              <a:lnSpc>
                <a:spcPts val="4120"/>
              </a:lnSpc>
            </a:pPr>
            <a:r>
              <a:rPr lang="en-US" sz="2943">
                <a:solidFill>
                  <a:srgbClr val="FFFFFF"/>
                </a:solidFill>
                <a:latin typeface="Manrope Light"/>
                <a:ea typeface="Manrope Light"/>
                <a:cs typeface="Manrope Light"/>
                <a:sym typeface="Manrope Light"/>
              </a:rPr>
              <a:t>Tourism</a:t>
            </a:r>
          </a:p>
        </p:txBody>
      </p:sp>
      <p:sp>
        <p:nvSpPr>
          <p:cNvPr id="18" name="TextBox 18"/>
          <p:cNvSpPr txBox="1"/>
          <p:nvPr/>
        </p:nvSpPr>
        <p:spPr>
          <a:xfrm>
            <a:off x="8726378" y="6018444"/>
            <a:ext cx="2782689" cy="1021958"/>
          </a:xfrm>
          <a:prstGeom prst="rect">
            <a:avLst/>
          </a:prstGeom>
        </p:spPr>
        <p:txBody>
          <a:bodyPr lIns="0" tIns="0" rIns="0" bIns="0" rtlCol="0" anchor="t">
            <a:spAutoFit/>
          </a:bodyPr>
          <a:lstStyle/>
          <a:p>
            <a:pPr algn="ctr">
              <a:lnSpc>
                <a:spcPts val="4113"/>
              </a:lnSpc>
            </a:pPr>
            <a:r>
              <a:rPr lang="en-US" sz="2938">
                <a:solidFill>
                  <a:srgbClr val="FFFFFF"/>
                </a:solidFill>
                <a:latin typeface="Manrope Light"/>
                <a:ea typeface="Manrope Light"/>
                <a:cs typeface="Manrope Light"/>
                <a:sym typeface="Manrope Light"/>
              </a:rPr>
              <a:t>Habitat for commercial fish</a:t>
            </a:r>
          </a:p>
        </p:txBody>
      </p:sp>
      <p:sp>
        <p:nvSpPr>
          <p:cNvPr id="19" name="TextBox 19"/>
          <p:cNvSpPr txBox="1"/>
          <p:nvPr/>
        </p:nvSpPr>
        <p:spPr>
          <a:xfrm>
            <a:off x="13420152" y="5045640"/>
            <a:ext cx="1657075" cy="1021958"/>
          </a:xfrm>
          <a:prstGeom prst="rect">
            <a:avLst/>
          </a:prstGeom>
        </p:spPr>
        <p:txBody>
          <a:bodyPr lIns="0" tIns="0" rIns="0" bIns="0" rtlCol="0" anchor="t">
            <a:spAutoFit/>
          </a:bodyPr>
          <a:lstStyle/>
          <a:p>
            <a:pPr algn="ctr">
              <a:lnSpc>
                <a:spcPts val="4113"/>
              </a:lnSpc>
            </a:pPr>
            <a:r>
              <a:rPr lang="en-US" sz="2938">
                <a:solidFill>
                  <a:srgbClr val="FFFFFF"/>
                </a:solidFill>
                <a:latin typeface="Manrope Light"/>
                <a:ea typeface="Manrope Light"/>
                <a:cs typeface="Manrope Light"/>
                <a:sym typeface="Manrope Light"/>
              </a:rPr>
              <a:t>Cleaning water</a:t>
            </a:r>
          </a:p>
        </p:txBody>
      </p:sp>
      <p:sp>
        <p:nvSpPr>
          <p:cNvPr id="20" name="TextBox 20"/>
          <p:cNvSpPr txBox="1"/>
          <p:nvPr/>
        </p:nvSpPr>
        <p:spPr>
          <a:xfrm>
            <a:off x="6176549" y="9127226"/>
            <a:ext cx="3048419" cy="1021958"/>
          </a:xfrm>
          <a:prstGeom prst="rect">
            <a:avLst/>
          </a:prstGeom>
        </p:spPr>
        <p:txBody>
          <a:bodyPr lIns="0" tIns="0" rIns="0" bIns="0" rtlCol="0" anchor="t">
            <a:spAutoFit/>
          </a:bodyPr>
          <a:lstStyle/>
          <a:p>
            <a:pPr algn="ctr">
              <a:lnSpc>
                <a:spcPts val="4113"/>
              </a:lnSpc>
            </a:pPr>
            <a:r>
              <a:rPr lang="en-US" sz="2938">
                <a:solidFill>
                  <a:srgbClr val="FFFFFF"/>
                </a:solidFill>
                <a:latin typeface="Manrope Light"/>
                <a:ea typeface="Manrope Light"/>
                <a:cs typeface="Manrope Light"/>
                <a:sym typeface="Manrope Light"/>
              </a:rPr>
              <a:t>Medicines and other products</a:t>
            </a:r>
          </a:p>
        </p:txBody>
      </p:sp>
      <p:sp>
        <p:nvSpPr>
          <p:cNvPr id="21" name="TextBox 21"/>
          <p:cNvSpPr txBox="1"/>
          <p:nvPr/>
        </p:nvSpPr>
        <p:spPr>
          <a:xfrm>
            <a:off x="11779687" y="8931326"/>
            <a:ext cx="2554943" cy="1021958"/>
          </a:xfrm>
          <a:prstGeom prst="rect">
            <a:avLst/>
          </a:prstGeom>
        </p:spPr>
        <p:txBody>
          <a:bodyPr lIns="0" tIns="0" rIns="0" bIns="0" rtlCol="0" anchor="t">
            <a:spAutoFit/>
          </a:bodyPr>
          <a:lstStyle/>
          <a:p>
            <a:pPr algn="ctr">
              <a:lnSpc>
                <a:spcPts val="4113"/>
              </a:lnSpc>
            </a:pPr>
            <a:r>
              <a:rPr lang="en-US" sz="2938">
                <a:solidFill>
                  <a:srgbClr val="FFFFFF"/>
                </a:solidFill>
                <a:latin typeface="Manrope Light"/>
                <a:ea typeface="Manrope Light"/>
                <a:cs typeface="Manrope Light"/>
                <a:sym typeface="Manrope Light"/>
              </a:rPr>
              <a:t>Coastal Protection</a:t>
            </a:r>
          </a:p>
        </p:txBody>
      </p:sp>
      <p:sp>
        <p:nvSpPr>
          <p:cNvPr id="22" name="TextBox 22"/>
          <p:cNvSpPr txBox="1"/>
          <p:nvPr/>
        </p:nvSpPr>
        <p:spPr>
          <a:xfrm>
            <a:off x="15389057" y="8032232"/>
            <a:ext cx="2601686" cy="1021958"/>
          </a:xfrm>
          <a:prstGeom prst="rect">
            <a:avLst/>
          </a:prstGeom>
        </p:spPr>
        <p:txBody>
          <a:bodyPr lIns="0" tIns="0" rIns="0" bIns="0" rtlCol="0" anchor="t">
            <a:spAutoFit/>
          </a:bodyPr>
          <a:lstStyle/>
          <a:p>
            <a:pPr algn="ctr">
              <a:lnSpc>
                <a:spcPts val="4113"/>
              </a:lnSpc>
            </a:pPr>
            <a:r>
              <a:rPr lang="en-US" sz="2938">
                <a:solidFill>
                  <a:srgbClr val="FFFFFF"/>
                </a:solidFill>
                <a:latin typeface="Manrope Light"/>
                <a:ea typeface="Manrope Light"/>
                <a:cs typeface="Manrope Light"/>
                <a:sym typeface="Manrope Light"/>
              </a:rPr>
              <a:t>Binding seabed with roots</a:t>
            </a:r>
          </a:p>
        </p:txBody>
      </p:sp>
      <p:sp>
        <p:nvSpPr>
          <p:cNvPr id="23" name="TextBox 23"/>
          <p:cNvSpPr txBox="1"/>
          <p:nvPr/>
        </p:nvSpPr>
        <p:spPr>
          <a:xfrm>
            <a:off x="1028700" y="2953341"/>
            <a:ext cx="4675891" cy="554037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As well as learning how well the habitats can protect our coasts from erosion, Stronger Shores is learning about all the other benefits we can also get from kelp, seagrass and oysters...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3"/>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9048750" y="1047750"/>
            <a:ext cx="8210550" cy="8210550"/>
          </a:xfrm>
          <a:custGeom>
            <a:avLst/>
            <a:gdLst/>
            <a:ahLst/>
            <a:cxnLst/>
            <a:rect l="l" t="t" r="r" b="b"/>
            <a:pathLst>
              <a:path w="8210550" h="8210550">
                <a:moveTo>
                  <a:pt x="0" y="0"/>
                </a:moveTo>
                <a:lnTo>
                  <a:pt x="8210550" y="0"/>
                </a:lnTo>
                <a:lnTo>
                  <a:pt x="8210550" y="8210550"/>
                </a:lnTo>
                <a:lnTo>
                  <a:pt x="0" y="8210550"/>
                </a:lnTo>
                <a:lnTo>
                  <a:pt x="0" y="0"/>
                </a:lnTo>
                <a:close/>
              </a:path>
            </a:pathLst>
          </a:custGeom>
          <a:blipFill>
            <a:blip r:embed="rId4"/>
            <a:stretch>
              <a:fillRect/>
            </a:stretch>
          </a:blipFill>
        </p:spPr>
      </p:sp>
      <p:sp>
        <p:nvSpPr>
          <p:cNvPr id="5" name="Freeform 5"/>
          <p:cNvSpPr/>
          <p:nvPr/>
        </p:nvSpPr>
        <p:spPr>
          <a:xfrm>
            <a:off x="1042388" y="7716246"/>
            <a:ext cx="3518780" cy="1542054"/>
          </a:xfrm>
          <a:custGeom>
            <a:avLst/>
            <a:gdLst/>
            <a:ahLst/>
            <a:cxnLst/>
            <a:rect l="l" t="t" r="r" b="b"/>
            <a:pathLst>
              <a:path w="3518780" h="1542054">
                <a:moveTo>
                  <a:pt x="0" y="0"/>
                </a:moveTo>
                <a:lnTo>
                  <a:pt x="3518781" y="0"/>
                </a:lnTo>
                <a:lnTo>
                  <a:pt x="3518781" y="1542054"/>
                </a:lnTo>
                <a:lnTo>
                  <a:pt x="0" y="1542054"/>
                </a:lnTo>
                <a:lnTo>
                  <a:pt x="0" y="0"/>
                </a:lnTo>
                <a:close/>
              </a:path>
            </a:pathLst>
          </a:custGeom>
          <a:blipFill>
            <a:blip r:embed="rId5"/>
            <a:stretch>
              <a:fillRect/>
            </a:stretch>
          </a:blipFill>
        </p:spPr>
      </p:sp>
      <p:sp>
        <p:nvSpPr>
          <p:cNvPr id="6" name="Freeform 6"/>
          <p:cNvSpPr/>
          <p:nvPr/>
        </p:nvSpPr>
        <p:spPr>
          <a:xfrm>
            <a:off x="4675469" y="7010400"/>
            <a:ext cx="4258859" cy="2247900"/>
          </a:xfrm>
          <a:custGeom>
            <a:avLst/>
            <a:gdLst/>
            <a:ahLst/>
            <a:cxnLst/>
            <a:rect l="l" t="t" r="r" b="b"/>
            <a:pathLst>
              <a:path w="4258859" h="2247900">
                <a:moveTo>
                  <a:pt x="0" y="0"/>
                </a:moveTo>
                <a:lnTo>
                  <a:pt x="4258859" y="0"/>
                </a:lnTo>
                <a:lnTo>
                  <a:pt x="4258859" y="2247900"/>
                </a:lnTo>
                <a:lnTo>
                  <a:pt x="0" y="2247900"/>
                </a:lnTo>
                <a:lnTo>
                  <a:pt x="0" y="0"/>
                </a:lnTo>
                <a:close/>
              </a:path>
            </a:pathLst>
          </a:custGeom>
          <a:blipFill>
            <a:blip r:embed="rId6"/>
            <a:stretch>
              <a:fillRect/>
            </a:stretch>
          </a:blipFill>
        </p:spPr>
      </p:sp>
      <p:sp>
        <p:nvSpPr>
          <p:cNvPr id="7" name="TextBox 7"/>
          <p:cNvSpPr txBox="1"/>
          <p:nvPr/>
        </p:nvSpPr>
        <p:spPr>
          <a:xfrm>
            <a:off x="1028700" y="1346674"/>
            <a:ext cx="5776198"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ACTIVITY TIME</a:t>
            </a:r>
          </a:p>
        </p:txBody>
      </p:sp>
      <p:sp>
        <p:nvSpPr>
          <p:cNvPr id="8" name="TextBox 8"/>
          <p:cNvSpPr txBox="1"/>
          <p:nvPr/>
        </p:nvSpPr>
        <p:spPr>
          <a:xfrm>
            <a:off x="1028700" y="4038600"/>
            <a:ext cx="5776198" cy="2076450"/>
          </a:xfrm>
          <a:prstGeom prst="rect">
            <a:avLst/>
          </a:prstGeom>
        </p:spPr>
        <p:txBody>
          <a:bodyPr lIns="0" tIns="0" rIns="0" bIns="0" rtlCol="0" anchor="t">
            <a:spAutoFit/>
          </a:bodyPr>
          <a:lstStyle/>
          <a:p>
            <a:pPr algn="l">
              <a:lnSpc>
                <a:spcPts val="4199"/>
              </a:lnSpc>
            </a:pPr>
            <a:r>
              <a:rPr lang="en-US" sz="2999">
                <a:solidFill>
                  <a:srgbClr val="FFFFFF"/>
                </a:solidFill>
                <a:latin typeface="Manrope Light"/>
                <a:ea typeface="Manrope Light"/>
                <a:cs typeface="Manrope Light"/>
                <a:sym typeface="Manrope Light"/>
              </a:rPr>
              <a:t>In this section you can now complete the associated quiz, and can do the activity in the accompanying pdf!</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grpSp>
        <p:nvGrpSpPr>
          <p:cNvPr id="4" name="Group 4"/>
          <p:cNvGrpSpPr/>
          <p:nvPr/>
        </p:nvGrpSpPr>
        <p:grpSpPr>
          <a:xfrm>
            <a:off x="9695932" y="1020035"/>
            <a:ext cx="7563368" cy="8229600"/>
            <a:chOff x="0" y="0"/>
            <a:chExt cx="492386" cy="535758"/>
          </a:xfrm>
        </p:grpSpPr>
        <p:sp>
          <p:nvSpPr>
            <p:cNvPr id="5" name="Freeform 5"/>
            <p:cNvSpPr/>
            <p:nvPr/>
          </p:nvSpPr>
          <p:spPr>
            <a:xfrm>
              <a:off x="0" y="0"/>
              <a:ext cx="492385" cy="535758"/>
            </a:xfrm>
            <a:custGeom>
              <a:avLst/>
              <a:gdLst/>
              <a:ahLst/>
              <a:cxnLst/>
              <a:rect l="l" t="t" r="r" b="b"/>
              <a:pathLst>
                <a:path w="492385" h="535758">
                  <a:moveTo>
                    <a:pt x="0" y="0"/>
                  </a:moveTo>
                  <a:lnTo>
                    <a:pt x="492385" y="0"/>
                  </a:lnTo>
                  <a:lnTo>
                    <a:pt x="492385" y="535758"/>
                  </a:lnTo>
                  <a:lnTo>
                    <a:pt x="0" y="535758"/>
                  </a:lnTo>
                  <a:close/>
                </a:path>
              </a:pathLst>
            </a:custGeom>
            <a:blipFill>
              <a:blip r:embed="rId3"/>
              <a:stretch>
                <a:fillRect l="-52892" r="-52892"/>
              </a:stretch>
            </a:blipFill>
          </p:spPr>
        </p:sp>
      </p:grpSp>
      <p:sp>
        <p:nvSpPr>
          <p:cNvPr id="6" name="TextBox 6"/>
          <p:cNvSpPr txBox="1"/>
          <p:nvPr/>
        </p:nvSpPr>
        <p:spPr>
          <a:xfrm>
            <a:off x="1028700" y="1346674"/>
            <a:ext cx="527352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LEARNING OUTCOMES</a:t>
            </a:r>
          </a:p>
        </p:txBody>
      </p:sp>
      <p:sp>
        <p:nvSpPr>
          <p:cNvPr id="7" name="TextBox 7"/>
          <p:cNvSpPr txBox="1"/>
          <p:nvPr/>
        </p:nvSpPr>
        <p:spPr>
          <a:xfrm>
            <a:off x="1028700" y="3506060"/>
            <a:ext cx="8115300" cy="5743575"/>
          </a:xfrm>
          <a:prstGeom prst="rect">
            <a:avLst/>
          </a:prstGeom>
        </p:spPr>
        <p:txBody>
          <a:bodyPr lIns="0" tIns="0" rIns="0" bIns="0" rtlCol="0" anchor="t">
            <a:spAutoFit/>
          </a:bodyPr>
          <a:lstStyle/>
          <a:p>
            <a:pPr algn="l">
              <a:lnSpc>
                <a:spcPts val="4199"/>
              </a:lnSpc>
            </a:pPr>
            <a:r>
              <a:rPr lang="en-US" sz="2999">
                <a:solidFill>
                  <a:srgbClr val="FFFFFF"/>
                </a:solidFill>
                <a:latin typeface="Manrope Light"/>
                <a:ea typeface="Manrope Light"/>
                <a:cs typeface="Manrope Light"/>
                <a:sym typeface="Manrope Light"/>
              </a:rPr>
              <a:t>By the end of this presentation you will have learned:</a:t>
            </a:r>
          </a:p>
          <a:p>
            <a:pPr algn="l">
              <a:lnSpc>
                <a:spcPts val="4199"/>
              </a:lnSpc>
            </a:pPr>
            <a:endParaRPr lang="en-US" sz="2999">
              <a:solidFill>
                <a:srgbClr val="FFFFFF"/>
              </a:solidFill>
              <a:latin typeface="Manrope Light"/>
              <a:ea typeface="Manrope Light"/>
              <a:cs typeface="Manrope Light"/>
              <a:sym typeface="Manrope Light"/>
            </a:endParaRPr>
          </a:p>
          <a:p>
            <a:pPr marL="647697" lvl="1" indent="-323848" algn="l">
              <a:lnSpc>
                <a:spcPts val="4199"/>
              </a:lnSpc>
              <a:buFont typeface="Arial"/>
              <a:buChar char="•"/>
            </a:pPr>
            <a:r>
              <a:rPr lang="en-US" sz="2999">
                <a:solidFill>
                  <a:srgbClr val="FFFFFF"/>
                </a:solidFill>
                <a:latin typeface="Manrope Light"/>
                <a:ea typeface="Manrope Light"/>
                <a:cs typeface="Manrope Light"/>
                <a:sym typeface="Manrope Light"/>
              </a:rPr>
              <a:t>That marine habitats provide various benefits to both humans, and the coastal environment.</a:t>
            </a:r>
          </a:p>
          <a:p>
            <a:pPr marL="647697" lvl="1" indent="-323848" algn="l">
              <a:lnSpc>
                <a:spcPts val="4199"/>
              </a:lnSpc>
              <a:buFont typeface="Arial"/>
              <a:buChar char="•"/>
            </a:pPr>
            <a:r>
              <a:rPr lang="en-US" sz="2999">
                <a:solidFill>
                  <a:srgbClr val="FFFFFF"/>
                </a:solidFill>
                <a:latin typeface="Manrope Light"/>
                <a:ea typeface="Manrope Light"/>
                <a:cs typeface="Manrope Light"/>
                <a:sym typeface="Manrope Light"/>
              </a:rPr>
              <a:t>The difference between a plant, and algae.</a:t>
            </a:r>
          </a:p>
          <a:p>
            <a:pPr marL="647697" lvl="1" indent="-323848" algn="l">
              <a:lnSpc>
                <a:spcPts val="4199"/>
              </a:lnSpc>
              <a:buFont typeface="Arial"/>
              <a:buChar char="•"/>
            </a:pPr>
            <a:r>
              <a:rPr lang="en-US" sz="2999">
                <a:solidFill>
                  <a:srgbClr val="FFFFFF"/>
                </a:solidFill>
                <a:latin typeface="Manrope Light"/>
                <a:ea typeface="Manrope Light"/>
                <a:cs typeface="Manrope Light"/>
                <a:sym typeface="Manrope Light"/>
              </a:rPr>
              <a:t>That oysters can help to filter water to clean it.</a:t>
            </a:r>
          </a:p>
          <a:p>
            <a:pPr marL="647697" lvl="1" indent="-323848" algn="l">
              <a:lnSpc>
                <a:spcPts val="4199"/>
              </a:lnSpc>
              <a:buFont typeface="Arial"/>
              <a:buChar char="•"/>
            </a:pPr>
            <a:r>
              <a:rPr lang="en-US" sz="2999">
                <a:solidFill>
                  <a:srgbClr val="FFFFFF"/>
                </a:solidFill>
                <a:latin typeface="Manrope Light"/>
                <a:ea typeface="Manrope Light"/>
                <a:cs typeface="Manrope Light"/>
                <a:sym typeface="Manrope Light"/>
              </a:rPr>
              <a:t>That seagrass roots help to bind the sediment it grows in.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275462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WHAT IS STRONGER SHORES?</a:t>
            </a:r>
          </a:p>
        </p:txBody>
      </p:sp>
      <p:sp>
        <p:nvSpPr>
          <p:cNvPr id="5" name="TextBox 5"/>
          <p:cNvSpPr txBox="1"/>
          <p:nvPr/>
        </p:nvSpPr>
        <p:spPr>
          <a:xfrm>
            <a:off x="1028700" y="4956174"/>
            <a:ext cx="7217333" cy="430212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Stronger Shores is a scientific project that is exploring how kelp, seagrass and oysters can benefit our coastlines, from protecting it from erosion to providing habitats for marine life and everything in between...</a:t>
            </a:r>
          </a:p>
        </p:txBody>
      </p:sp>
      <p:grpSp>
        <p:nvGrpSpPr>
          <p:cNvPr id="6" name="Group 6"/>
          <p:cNvGrpSpPr/>
          <p:nvPr/>
        </p:nvGrpSpPr>
        <p:grpSpPr>
          <a:xfrm>
            <a:off x="10269592" y="1203799"/>
            <a:ext cx="6989708" cy="8054501"/>
            <a:chOff x="0" y="0"/>
            <a:chExt cx="536185" cy="617865"/>
          </a:xfrm>
        </p:grpSpPr>
        <p:sp>
          <p:nvSpPr>
            <p:cNvPr id="7" name="Freeform 7"/>
            <p:cNvSpPr/>
            <p:nvPr/>
          </p:nvSpPr>
          <p:spPr>
            <a:xfrm>
              <a:off x="0" y="0"/>
              <a:ext cx="536185" cy="617865"/>
            </a:xfrm>
            <a:custGeom>
              <a:avLst/>
              <a:gdLst/>
              <a:ahLst/>
              <a:cxnLst/>
              <a:rect l="l" t="t" r="r" b="b"/>
              <a:pathLst>
                <a:path w="536185" h="617865">
                  <a:moveTo>
                    <a:pt x="0" y="0"/>
                  </a:moveTo>
                  <a:lnTo>
                    <a:pt x="536185" y="0"/>
                  </a:lnTo>
                  <a:lnTo>
                    <a:pt x="536185" y="617865"/>
                  </a:lnTo>
                  <a:lnTo>
                    <a:pt x="0" y="617865"/>
                  </a:lnTo>
                  <a:close/>
                </a:path>
              </a:pathLst>
            </a:custGeom>
            <a:blipFill>
              <a:blip r:embed="rId3"/>
              <a:stretch>
                <a:fillRect l="-36317" r="-36317"/>
              </a:stretch>
            </a:bli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THE SPECIES</a:t>
            </a:r>
          </a:p>
        </p:txBody>
      </p:sp>
      <p:sp>
        <p:nvSpPr>
          <p:cNvPr id="5" name="TextBox 5"/>
          <p:cNvSpPr txBox="1"/>
          <p:nvPr/>
        </p:nvSpPr>
        <p:spPr>
          <a:xfrm>
            <a:off x="1028700" y="3335920"/>
            <a:ext cx="5776198" cy="182562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SEAGRASS</a:t>
            </a:r>
          </a:p>
          <a:p>
            <a:pPr algn="l">
              <a:lnSpc>
                <a:spcPts val="4899"/>
              </a:lnSpc>
            </a:pPr>
            <a:r>
              <a:rPr lang="en-US" sz="3499">
                <a:solidFill>
                  <a:srgbClr val="FFFFFF"/>
                </a:solidFill>
                <a:latin typeface="Manrope Light"/>
                <a:ea typeface="Manrope Light"/>
                <a:cs typeface="Manrope Light"/>
                <a:sym typeface="Manrope Light"/>
              </a:rPr>
              <a:t>OYSTERS</a:t>
            </a:r>
          </a:p>
          <a:p>
            <a:pPr algn="l">
              <a:lnSpc>
                <a:spcPts val="4899"/>
              </a:lnSpc>
            </a:pPr>
            <a:r>
              <a:rPr lang="en-US" sz="3499">
                <a:solidFill>
                  <a:srgbClr val="FFFFFF"/>
                </a:solidFill>
                <a:latin typeface="Manrope Light"/>
                <a:ea typeface="Manrope Light"/>
                <a:cs typeface="Manrope Light"/>
                <a:sym typeface="Manrope Light"/>
              </a:rPr>
              <a:t>KELP</a:t>
            </a:r>
          </a:p>
        </p:txBody>
      </p:sp>
      <p:grpSp>
        <p:nvGrpSpPr>
          <p:cNvPr id="6" name="Group 6"/>
          <p:cNvGrpSpPr/>
          <p:nvPr/>
        </p:nvGrpSpPr>
        <p:grpSpPr>
          <a:xfrm>
            <a:off x="14473379" y="1028700"/>
            <a:ext cx="3460903" cy="8180194"/>
            <a:chOff x="0" y="0"/>
            <a:chExt cx="536185" cy="1267326"/>
          </a:xfrm>
        </p:grpSpPr>
        <p:sp>
          <p:nvSpPr>
            <p:cNvPr id="7" name="Freeform 7"/>
            <p:cNvSpPr/>
            <p:nvPr/>
          </p:nvSpPr>
          <p:spPr>
            <a:xfrm>
              <a:off x="0" y="0"/>
              <a:ext cx="536185" cy="1267326"/>
            </a:xfrm>
            <a:custGeom>
              <a:avLst/>
              <a:gdLst/>
              <a:ahLst/>
              <a:cxnLst/>
              <a:rect l="l" t="t" r="r" b="b"/>
              <a:pathLst>
                <a:path w="536185" h="1267326">
                  <a:moveTo>
                    <a:pt x="0" y="0"/>
                  </a:moveTo>
                  <a:lnTo>
                    <a:pt x="536185" y="0"/>
                  </a:lnTo>
                  <a:lnTo>
                    <a:pt x="536185" y="1267326"/>
                  </a:lnTo>
                  <a:lnTo>
                    <a:pt x="0" y="1267326"/>
                  </a:lnTo>
                  <a:close/>
                </a:path>
              </a:pathLst>
            </a:custGeom>
            <a:blipFill>
              <a:blip r:embed="rId3"/>
              <a:stretch>
                <a:fillRect l="-196068" r="-59117"/>
              </a:stretch>
            </a:blipFill>
          </p:spPr>
        </p:sp>
      </p:grpSp>
      <p:grpSp>
        <p:nvGrpSpPr>
          <p:cNvPr id="8" name="Group 8"/>
          <p:cNvGrpSpPr/>
          <p:nvPr/>
        </p:nvGrpSpPr>
        <p:grpSpPr>
          <a:xfrm>
            <a:off x="10764825" y="1047750"/>
            <a:ext cx="3460903" cy="8210550"/>
            <a:chOff x="0" y="0"/>
            <a:chExt cx="536185" cy="1272029"/>
          </a:xfrm>
        </p:grpSpPr>
        <p:sp>
          <p:nvSpPr>
            <p:cNvPr id="9" name="Freeform 9"/>
            <p:cNvSpPr/>
            <p:nvPr/>
          </p:nvSpPr>
          <p:spPr>
            <a:xfrm>
              <a:off x="0" y="0"/>
              <a:ext cx="536185" cy="1272029"/>
            </a:xfrm>
            <a:custGeom>
              <a:avLst/>
              <a:gdLst/>
              <a:ahLst/>
              <a:cxnLst/>
              <a:rect l="l" t="t" r="r" b="b"/>
              <a:pathLst>
                <a:path w="536185" h="1272029">
                  <a:moveTo>
                    <a:pt x="0" y="0"/>
                  </a:moveTo>
                  <a:lnTo>
                    <a:pt x="536185" y="0"/>
                  </a:lnTo>
                  <a:lnTo>
                    <a:pt x="536185" y="1272029"/>
                  </a:lnTo>
                  <a:lnTo>
                    <a:pt x="0" y="1272029"/>
                  </a:lnTo>
                  <a:close/>
                </a:path>
              </a:pathLst>
            </a:custGeom>
            <a:blipFill>
              <a:blip r:embed="rId4"/>
              <a:stretch>
                <a:fillRect l="-148397" r="-178008"/>
              </a:stretch>
            </a:blipFill>
          </p:spPr>
        </p:sp>
      </p:grpSp>
      <p:grpSp>
        <p:nvGrpSpPr>
          <p:cNvPr id="10" name="Group 10"/>
          <p:cNvGrpSpPr/>
          <p:nvPr/>
        </p:nvGrpSpPr>
        <p:grpSpPr>
          <a:xfrm>
            <a:off x="7056272" y="1047750"/>
            <a:ext cx="3460903" cy="8210550"/>
            <a:chOff x="0" y="0"/>
            <a:chExt cx="536185" cy="1272029"/>
          </a:xfrm>
        </p:grpSpPr>
        <p:sp>
          <p:nvSpPr>
            <p:cNvPr id="11" name="Freeform 11"/>
            <p:cNvSpPr/>
            <p:nvPr/>
          </p:nvSpPr>
          <p:spPr>
            <a:xfrm rot="-5400000">
              <a:off x="-367922" y="367922"/>
              <a:ext cx="1272029" cy="536185"/>
            </a:xfrm>
            <a:custGeom>
              <a:avLst/>
              <a:gdLst/>
              <a:ahLst/>
              <a:cxnLst/>
              <a:rect l="l" t="t" r="r" b="b"/>
              <a:pathLst>
                <a:path w="1272029" h="536185">
                  <a:moveTo>
                    <a:pt x="1272029" y="0"/>
                  </a:moveTo>
                  <a:lnTo>
                    <a:pt x="1272029" y="536185"/>
                  </a:lnTo>
                  <a:lnTo>
                    <a:pt x="0" y="536185"/>
                  </a:lnTo>
                  <a:lnTo>
                    <a:pt x="0" y="0"/>
                  </a:lnTo>
                  <a:close/>
                </a:path>
              </a:pathLst>
            </a:custGeom>
            <a:blipFill>
              <a:blip r:embed="rId5"/>
              <a:stretch>
                <a:fillRect l="-54200" t="-58583" r="-23793" b="-78654"/>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KELP</a:t>
            </a:r>
          </a:p>
        </p:txBody>
      </p:sp>
      <p:sp>
        <p:nvSpPr>
          <p:cNvPr id="5" name="TextBox 5"/>
          <p:cNvSpPr txBox="1"/>
          <p:nvPr/>
        </p:nvSpPr>
        <p:spPr>
          <a:xfrm>
            <a:off x="1028700" y="3049394"/>
            <a:ext cx="5776198" cy="615950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Kelp is not in fact an animal or a plant, but an algae!</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Kelp is in fact edible, and a very environmentally friendly crop to grow, as it requires no fresh water, and no fertiliser, as it gets its water and food from the surrounding seawater.</a:t>
            </a:r>
          </a:p>
        </p:txBody>
      </p:sp>
      <p:grpSp>
        <p:nvGrpSpPr>
          <p:cNvPr id="6" name="Group 6"/>
          <p:cNvGrpSpPr/>
          <p:nvPr/>
        </p:nvGrpSpPr>
        <p:grpSpPr>
          <a:xfrm>
            <a:off x="9144000" y="1028700"/>
            <a:ext cx="8790282" cy="8180194"/>
            <a:chOff x="0" y="0"/>
            <a:chExt cx="1361845" cy="1267326"/>
          </a:xfrm>
        </p:grpSpPr>
        <p:sp>
          <p:nvSpPr>
            <p:cNvPr id="7" name="Freeform 7"/>
            <p:cNvSpPr/>
            <p:nvPr/>
          </p:nvSpPr>
          <p:spPr>
            <a:xfrm>
              <a:off x="0" y="0"/>
              <a:ext cx="1361845" cy="1267326"/>
            </a:xfrm>
            <a:custGeom>
              <a:avLst/>
              <a:gdLst/>
              <a:ahLst/>
              <a:cxnLst/>
              <a:rect l="l" t="t" r="r" b="b"/>
              <a:pathLst>
                <a:path w="1361845" h="1267326">
                  <a:moveTo>
                    <a:pt x="0" y="0"/>
                  </a:moveTo>
                  <a:lnTo>
                    <a:pt x="1361845" y="0"/>
                  </a:lnTo>
                  <a:lnTo>
                    <a:pt x="1361845" y="1267326"/>
                  </a:lnTo>
                  <a:lnTo>
                    <a:pt x="0" y="1267326"/>
                  </a:lnTo>
                  <a:close/>
                </a:path>
              </a:pathLst>
            </a:custGeom>
            <a:blipFill>
              <a:blip r:embed="rId3"/>
              <a:stretch>
                <a:fillRect l="-62753" t="-8191" b="-8191"/>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9296139" y="732044"/>
            <a:ext cx="3417209" cy="6081427"/>
          </a:xfrm>
          <a:custGeom>
            <a:avLst/>
            <a:gdLst/>
            <a:ahLst/>
            <a:cxnLst/>
            <a:rect l="l" t="t" r="r" b="b"/>
            <a:pathLst>
              <a:path w="3417209" h="6081427">
                <a:moveTo>
                  <a:pt x="0" y="0"/>
                </a:moveTo>
                <a:lnTo>
                  <a:pt x="3417209" y="0"/>
                </a:lnTo>
                <a:lnTo>
                  <a:pt x="3417209" y="6081427"/>
                </a:lnTo>
                <a:lnTo>
                  <a:pt x="0" y="6081427"/>
                </a:lnTo>
                <a:lnTo>
                  <a:pt x="0" y="0"/>
                </a:lnTo>
                <a:close/>
              </a:path>
            </a:pathLst>
          </a:custGeom>
          <a:blipFill>
            <a:blip r:embed="rId3"/>
            <a:stretch>
              <a:fillRect l="-9284" r="-9284"/>
            </a:stretch>
          </a:blipFill>
        </p:spPr>
      </p:sp>
      <p:sp>
        <p:nvSpPr>
          <p:cNvPr id="5" name="Freeform 5"/>
          <p:cNvSpPr/>
          <p:nvPr/>
        </p:nvSpPr>
        <p:spPr>
          <a:xfrm>
            <a:off x="12890173" y="732044"/>
            <a:ext cx="4369127" cy="2910931"/>
          </a:xfrm>
          <a:custGeom>
            <a:avLst/>
            <a:gdLst/>
            <a:ahLst/>
            <a:cxnLst/>
            <a:rect l="l" t="t" r="r" b="b"/>
            <a:pathLst>
              <a:path w="4369127" h="2910931">
                <a:moveTo>
                  <a:pt x="0" y="0"/>
                </a:moveTo>
                <a:lnTo>
                  <a:pt x="4369127" y="0"/>
                </a:lnTo>
                <a:lnTo>
                  <a:pt x="4369127" y="2910930"/>
                </a:lnTo>
                <a:lnTo>
                  <a:pt x="0" y="2910930"/>
                </a:lnTo>
                <a:lnTo>
                  <a:pt x="0" y="0"/>
                </a:lnTo>
                <a:close/>
              </a:path>
            </a:pathLst>
          </a:custGeom>
          <a:blipFill>
            <a:blip r:embed="rId4"/>
            <a:stretch>
              <a:fillRect/>
            </a:stretch>
          </a:blipFill>
        </p:spPr>
      </p:sp>
      <p:sp>
        <p:nvSpPr>
          <p:cNvPr id="6" name="Freeform 6"/>
          <p:cNvSpPr/>
          <p:nvPr/>
        </p:nvSpPr>
        <p:spPr>
          <a:xfrm>
            <a:off x="12890173" y="3772757"/>
            <a:ext cx="4369127" cy="2910931"/>
          </a:xfrm>
          <a:custGeom>
            <a:avLst/>
            <a:gdLst/>
            <a:ahLst/>
            <a:cxnLst/>
            <a:rect l="l" t="t" r="r" b="b"/>
            <a:pathLst>
              <a:path w="4369127" h="2910931">
                <a:moveTo>
                  <a:pt x="0" y="0"/>
                </a:moveTo>
                <a:lnTo>
                  <a:pt x="4369127" y="0"/>
                </a:lnTo>
                <a:lnTo>
                  <a:pt x="4369127" y="2910931"/>
                </a:lnTo>
                <a:lnTo>
                  <a:pt x="0" y="2910931"/>
                </a:lnTo>
                <a:lnTo>
                  <a:pt x="0" y="0"/>
                </a:lnTo>
                <a:close/>
              </a:path>
            </a:pathLst>
          </a:custGeom>
          <a:blipFill>
            <a:blip r:embed="rId5"/>
            <a:stretch>
              <a:fillRect/>
            </a:stretch>
          </a:blipFill>
        </p:spPr>
      </p:sp>
      <p:sp>
        <p:nvSpPr>
          <p:cNvPr id="7" name="Freeform 7"/>
          <p:cNvSpPr/>
          <p:nvPr/>
        </p:nvSpPr>
        <p:spPr>
          <a:xfrm>
            <a:off x="9296139" y="6946821"/>
            <a:ext cx="7963161" cy="2791857"/>
          </a:xfrm>
          <a:custGeom>
            <a:avLst/>
            <a:gdLst/>
            <a:ahLst/>
            <a:cxnLst/>
            <a:rect l="l" t="t" r="r" b="b"/>
            <a:pathLst>
              <a:path w="7963161" h="2791857">
                <a:moveTo>
                  <a:pt x="0" y="0"/>
                </a:moveTo>
                <a:lnTo>
                  <a:pt x="7963161" y="0"/>
                </a:lnTo>
                <a:lnTo>
                  <a:pt x="7963161" y="2791857"/>
                </a:lnTo>
                <a:lnTo>
                  <a:pt x="0" y="2791857"/>
                </a:lnTo>
                <a:lnTo>
                  <a:pt x="0" y="0"/>
                </a:lnTo>
                <a:close/>
              </a:path>
            </a:pathLst>
          </a:custGeom>
          <a:blipFill>
            <a:blip r:embed="rId6"/>
            <a:stretch>
              <a:fillRect t="-66350" b="-23682"/>
            </a:stretch>
          </a:blipFill>
        </p:spPr>
      </p:sp>
      <p:sp>
        <p:nvSpPr>
          <p:cNvPr id="8" name="TextBox 8"/>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KELP</a:t>
            </a:r>
          </a:p>
        </p:txBody>
      </p:sp>
      <p:sp>
        <p:nvSpPr>
          <p:cNvPr id="9" name="TextBox 9"/>
          <p:cNvSpPr txBox="1"/>
          <p:nvPr/>
        </p:nvSpPr>
        <p:spPr>
          <a:xfrm>
            <a:off x="1028700" y="3049394"/>
            <a:ext cx="6576829" cy="368300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There are many types of seaweed. Kelp is the term given to describe any of the larger brown seaweeds that grow in cool waters (such as those around the UK).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245777" y="1028700"/>
            <a:ext cx="7013523" cy="8229600"/>
          </a:xfrm>
          <a:custGeom>
            <a:avLst/>
            <a:gdLst/>
            <a:ahLst/>
            <a:cxnLst/>
            <a:rect l="l" t="t" r="r" b="b"/>
            <a:pathLst>
              <a:path w="7013523" h="8229600">
                <a:moveTo>
                  <a:pt x="0" y="0"/>
                </a:moveTo>
                <a:lnTo>
                  <a:pt x="7013523" y="0"/>
                </a:lnTo>
                <a:lnTo>
                  <a:pt x="7013523" y="8229600"/>
                </a:lnTo>
                <a:lnTo>
                  <a:pt x="0" y="8229600"/>
                </a:lnTo>
                <a:lnTo>
                  <a:pt x="0" y="0"/>
                </a:lnTo>
                <a:close/>
              </a:path>
            </a:pathLst>
          </a:custGeom>
          <a:blipFill>
            <a:blip r:embed="rId3"/>
            <a:stretch>
              <a:fillRect l="-12945" r="-63173"/>
            </a:stretch>
          </a:blipFill>
        </p:spPr>
      </p:sp>
      <p:sp>
        <p:nvSpPr>
          <p:cNvPr id="5" name="TextBox 5"/>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KELP</a:t>
            </a:r>
          </a:p>
        </p:txBody>
      </p:sp>
      <p:sp>
        <p:nvSpPr>
          <p:cNvPr id="6" name="TextBox 6"/>
          <p:cNvSpPr txBox="1"/>
          <p:nvPr/>
        </p:nvSpPr>
        <p:spPr>
          <a:xfrm>
            <a:off x="1028700" y="3098799"/>
            <a:ext cx="9217077" cy="615950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Why is kelp not a plant?</a:t>
            </a:r>
          </a:p>
          <a:p>
            <a:pPr algn="l">
              <a:lnSpc>
                <a:spcPts val="4899"/>
              </a:lnSpc>
            </a:pPr>
            <a:endParaRPr lang="en-US" sz="3499">
              <a:solidFill>
                <a:srgbClr val="FFFFFF"/>
              </a:solidFill>
              <a:latin typeface="Manrope Light"/>
              <a:ea typeface="Manrope Light"/>
              <a:cs typeface="Manrope Light"/>
              <a:sym typeface="Manrope Light"/>
            </a:endParaRPr>
          </a:p>
          <a:p>
            <a:pPr marL="755644" lvl="1" indent="-377822" algn="l">
              <a:lnSpc>
                <a:spcPts val="4899"/>
              </a:lnSpc>
              <a:buAutoNum type="arabicPeriod"/>
            </a:pPr>
            <a:r>
              <a:rPr lang="en-US" sz="3499">
                <a:solidFill>
                  <a:srgbClr val="FFFFFF"/>
                </a:solidFill>
                <a:latin typeface="Manrope Light"/>
                <a:ea typeface="Manrope Light"/>
                <a:cs typeface="Manrope Light"/>
                <a:sym typeface="Manrope Light"/>
              </a:rPr>
              <a:t>Roots vs Holdfast: </a:t>
            </a:r>
          </a:p>
          <a:p>
            <a:pPr algn="l">
              <a:lnSpc>
                <a:spcPts val="4899"/>
              </a:lnSpc>
            </a:pPr>
            <a:endParaRPr lang="en-US" sz="3499">
              <a:solidFill>
                <a:srgbClr val="FFFFFF"/>
              </a:solidFill>
              <a:latin typeface="Manrope Light"/>
              <a:ea typeface="Manrope Light"/>
              <a:cs typeface="Manrope Light"/>
              <a:sym typeface="Manrope Light"/>
            </a:endParaRPr>
          </a:p>
          <a:p>
            <a:pPr algn="l">
              <a:lnSpc>
                <a:spcPts val="4899"/>
              </a:lnSpc>
            </a:pPr>
            <a:r>
              <a:rPr lang="en-US" sz="3499">
                <a:solidFill>
                  <a:srgbClr val="FFFFFF"/>
                </a:solidFill>
                <a:latin typeface="Manrope Light"/>
                <a:ea typeface="Manrope Light"/>
                <a:cs typeface="Manrope Light"/>
                <a:sym typeface="Manrope Light"/>
              </a:rPr>
              <a:t>Plants have roots to take up nutrients and water from the soil. Kelp have a holdfast, this attaches them to the rocks that they grow on, however, the kelp is submerged in water, and so the whole structure can take up nutrients and water!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KELP</a:t>
            </a:r>
          </a:p>
        </p:txBody>
      </p:sp>
      <p:sp>
        <p:nvSpPr>
          <p:cNvPr id="5" name="TextBox 5"/>
          <p:cNvSpPr txBox="1"/>
          <p:nvPr/>
        </p:nvSpPr>
        <p:spPr>
          <a:xfrm>
            <a:off x="1028700" y="3098799"/>
            <a:ext cx="9217077" cy="554037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Why is kelp not a plant?</a:t>
            </a:r>
          </a:p>
          <a:p>
            <a:pPr algn="l">
              <a:lnSpc>
                <a:spcPts val="4899"/>
              </a:lnSpc>
            </a:pPr>
            <a:endParaRPr lang="en-US" sz="3499">
              <a:solidFill>
                <a:srgbClr val="FFFFFF"/>
              </a:solidFill>
              <a:latin typeface="Manrope Light"/>
              <a:ea typeface="Manrope Light"/>
              <a:cs typeface="Manrope Light"/>
              <a:sym typeface="Manrope Light"/>
            </a:endParaRPr>
          </a:p>
          <a:p>
            <a:pPr algn="l">
              <a:lnSpc>
                <a:spcPts val="4899"/>
              </a:lnSpc>
            </a:pPr>
            <a:r>
              <a:rPr lang="en-US" sz="3499">
                <a:solidFill>
                  <a:srgbClr val="FFFFFF"/>
                </a:solidFill>
                <a:latin typeface="Manrope Light"/>
                <a:ea typeface="Manrope Light"/>
                <a:cs typeface="Manrope Light"/>
                <a:sym typeface="Manrope Light"/>
              </a:rPr>
              <a:t>2. Stem vs. stipe </a:t>
            </a:r>
          </a:p>
          <a:p>
            <a:pPr algn="l">
              <a:lnSpc>
                <a:spcPts val="4899"/>
              </a:lnSpc>
            </a:pPr>
            <a:endParaRPr lang="en-US" sz="3499">
              <a:solidFill>
                <a:srgbClr val="FFFFFF"/>
              </a:solidFill>
              <a:latin typeface="Manrope Light"/>
              <a:ea typeface="Manrope Light"/>
              <a:cs typeface="Manrope Light"/>
              <a:sym typeface="Manrope Light"/>
            </a:endParaRPr>
          </a:p>
          <a:p>
            <a:pPr algn="l">
              <a:lnSpc>
                <a:spcPts val="4899"/>
              </a:lnSpc>
            </a:pPr>
            <a:r>
              <a:rPr lang="en-US" sz="3499">
                <a:solidFill>
                  <a:srgbClr val="FFFFFF"/>
                </a:solidFill>
                <a:latin typeface="Manrope Light"/>
                <a:ea typeface="Manrope Light"/>
                <a:cs typeface="Manrope Light"/>
                <a:sym typeface="Manrope Light"/>
              </a:rPr>
              <a:t>Plant stems have internal parts that are designed to carry the nutrients and water from the roots to the leaves. The stipe, what looks like the kelp stem, is there to provide support to hold up the kelp’s ‘blades’.</a:t>
            </a:r>
          </a:p>
        </p:txBody>
      </p:sp>
      <p:sp>
        <p:nvSpPr>
          <p:cNvPr id="6" name="Freeform 6"/>
          <p:cNvSpPr/>
          <p:nvPr/>
        </p:nvSpPr>
        <p:spPr>
          <a:xfrm rot="-5400000" flipV="1">
            <a:off x="9868415" y="1867415"/>
            <a:ext cx="8229600" cy="6552169"/>
          </a:xfrm>
          <a:custGeom>
            <a:avLst/>
            <a:gdLst/>
            <a:ahLst/>
            <a:cxnLst/>
            <a:rect l="l" t="t" r="r" b="b"/>
            <a:pathLst>
              <a:path w="8229600" h="6552169">
                <a:moveTo>
                  <a:pt x="0" y="6552170"/>
                </a:moveTo>
                <a:lnTo>
                  <a:pt x="8229600" y="6552170"/>
                </a:lnTo>
                <a:lnTo>
                  <a:pt x="8229600" y="0"/>
                </a:lnTo>
                <a:lnTo>
                  <a:pt x="0" y="0"/>
                </a:lnTo>
                <a:lnTo>
                  <a:pt x="0" y="6552170"/>
                </a:lnTo>
                <a:close/>
              </a:path>
            </a:pathLst>
          </a:custGeom>
          <a:blipFill>
            <a:blip r:embed="rId3"/>
            <a:stretch>
              <a:fillRect l="-25441" t="-25601" r="-24652"/>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OYSTERS</a:t>
            </a:r>
          </a:p>
        </p:txBody>
      </p:sp>
      <p:sp>
        <p:nvSpPr>
          <p:cNvPr id="5" name="TextBox 5"/>
          <p:cNvSpPr txBox="1"/>
          <p:nvPr/>
        </p:nvSpPr>
        <p:spPr>
          <a:xfrm>
            <a:off x="1028700" y="2634572"/>
            <a:ext cx="8115300" cy="739775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Oysters are animals that grow a shell around them in order to protect themselves from any predators. </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They are filter feeders, which means that they pull in water, pass it through their gills, and any food floating in the water is taken up by the oyster, with the water then expelled back out again!</a:t>
            </a:r>
          </a:p>
          <a:p>
            <a:pPr algn="l">
              <a:lnSpc>
                <a:spcPts val="4899"/>
              </a:lnSpc>
            </a:pPr>
            <a:endParaRPr lang="en-US" sz="3499">
              <a:solidFill>
                <a:srgbClr val="FFFFFF"/>
              </a:solidFill>
              <a:latin typeface="Manrope"/>
              <a:ea typeface="Manrope"/>
              <a:cs typeface="Manrope"/>
              <a:sym typeface="Manrope"/>
            </a:endParaRPr>
          </a:p>
          <a:p>
            <a:pPr algn="l">
              <a:lnSpc>
                <a:spcPts val="4899"/>
              </a:lnSpc>
            </a:pPr>
            <a:endParaRPr lang="en-US" sz="3499">
              <a:solidFill>
                <a:srgbClr val="FFFFFF"/>
              </a:solidFill>
              <a:latin typeface="Manrope"/>
              <a:ea typeface="Manrope"/>
              <a:cs typeface="Manrope"/>
              <a:sym typeface="Manrope"/>
            </a:endParaRPr>
          </a:p>
          <a:p>
            <a:pPr algn="l">
              <a:lnSpc>
                <a:spcPts val="4899"/>
              </a:lnSpc>
            </a:pPr>
            <a:endParaRPr lang="en-US" sz="3499">
              <a:solidFill>
                <a:srgbClr val="FFFFFF"/>
              </a:solidFill>
              <a:latin typeface="Manrope"/>
              <a:ea typeface="Manrope"/>
              <a:cs typeface="Manrope"/>
              <a:sym typeface="Manrope"/>
            </a:endParaRPr>
          </a:p>
        </p:txBody>
      </p:sp>
      <p:sp>
        <p:nvSpPr>
          <p:cNvPr id="6" name="Freeform 6"/>
          <p:cNvSpPr/>
          <p:nvPr/>
        </p:nvSpPr>
        <p:spPr>
          <a:xfrm>
            <a:off x="10245777" y="1028700"/>
            <a:ext cx="7013523" cy="8229600"/>
          </a:xfrm>
          <a:custGeom>
            <a:avLst/>
            <a:gdLst/>
            <a:ahLst/>
            <a:cxnLst/>
            <a:rect l="l" t="t" r="r" b="b"/>
            <a:pathLst>
              <a:path w="7013523" h="8229600">
                <a:moveTo>
                  <a:pt x="0" y="0"/>
                </a:moveTo>
                <a:lnTo>
                  <a:pt x="7013523" y="0"/>
                </a:lnTo>
                <a:lnTo>
                  <a:pt x="7013523" y="8229600"/>
                </a:lnTo>
                <a:lnTo>
                  <a:pt x="0" y="8229600"/>
                </a:lnTo>
                <a:lnTo>
                  <a:pt x="0" y="0"/>
                </a:lnTo>
                <a:close/>
              </a:path>
            </a:pathLst>
          </a:custGeom>
          <a:blipFill>
            <a:blip r:embed="rId3"/>
            <a:stretch>
              <a:fillRect l="-27942" r="-27942"/>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6547ABFBE2F242AFD879277661EA10" ma:contentTypeVersion="18" ma:contentTypeDescription="Create a new document." ma:contentTypeScope="" ma:versionID="9829d805a1c60993912bb39660fe534f">
  <xsd:schema xmlns:xsd="http://www.w3.org/2001/XMLSchema" xmlns:xs="http://www.w3.org/2001/XMLSchema" xmlns:p="http://schemas.microsoft.com/office/2006/metadata/properties" xmlns:ns2="99f3c90c-8c54-43a3-ad5c-82c086fa7e8a" xmlns:ns3="4c038b8b-266e-4bb2-adf3-7514a4634f13" targetNamespace="http://schemas.microsoft.com/office/2006/metadata/properties" ma:root="true" ma:fieldsID="b9bde3c655fb0ba80fe715740468a878" ns2:_="" ns3:_="">
    <xsd:import namespace="99f3c90c-8c54-43a3-ad5c-82c086fa7e8a"/>
    <xsd:import namespace="4c038b8b-266e-4bb2-adf3-7514a4634f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c90c-8c54-43a3-ad5c-82c086fa7e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9585a93-df65-47db-8e10-c50681b0655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038b8b-266e-4bb2-adf3-7514a4634f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2914202-299b-41fd-a77e-c3a125e36b22}" ma:internalName="TaxCatchAll" ma:showField="CatchAllData" ma:web="4c038b8b-266e-4bb2-adf3-7514a4634f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f3c90c-8c54-43a3-ad5c-82c086fa7e8a">
      <Terms xmlns="http://schemas.microsoft.com/office/infopath/2007/PartnerControls"/>
    </lcf76f155ced4ddcb4097134ff3c332f>
    <TaxCatchAll xmlns="4c038b8b-266e-4bb2-adf3-7514a4634f13" xsi:nil="true"/>
  </documentManagement>
</p:properties>
</file>

<file path=customXml/itemProps1.xml><?xml version="1.0" encoding="utf-8"?>
<ds:datastoreItem xmlns:ds="http://schemas.openxmlformats.org/officeDocument/2006/customXml" ds:itemID="{BCCB1763-8467-4A79-A0E5-8367A0BE92B7}"/>
</file>

<file path=customXml/itemProps2.xml><?xml version="1.0" encoding="utf-8"?>
<ds:datastoreItem xmlns:ds="http://schemas.openxmlformats.org/officeDocument/2006/customXml" ds:itemID="{8CB65451-BF04-4CD1-8857-E0ED07664EA9}"/>
</file>

<file path=customXml/itemProps3.xml><?xml version="1.0" encoding="utf-8"?>
<ds:datastoreItem xmlns:ds="http://schemas.openxmlformats.org/officeDocument/2006/customXml" ds:itemID="{BF9A1418-DBD7-4E14-B14E-4E8BA240A9FC}"/>
</file>

<file path=docProps/app.xml><?xml version="1.0" encoding="utf-8"?>
<Properties xmlns="http://schemas.openxmlformats.org/officeDocument/2006/extended-properties" xmlns:vt="http://schemas.openxmlformats.org/officeDocument/2006/docPropsVTypes">
  <TotalTime>0</TotalTime>
  <Words>796</Words>
  <Application>Microsoft Office PowerPoint</Application>
  <PresentationFormat>Custom</PresentationFormat>
  <Paragraphs>71</Paragraphs>
  <Slides>18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Manrope</vt:lpstr>
      <vt:lpstr>Calibri</vt:lpstr>
      <vt:lpstr>Manrope Light</vt:lpstr>
      <vt:lpstr>Arial</vt:lpstr>
      <vt:lpstr>Manrope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Defences KS2</dc:title>
  <cp:lastModifiedBy>Blair Watson</cp:lastModifiedBy>
  <cp:revision>2</cp:revision>
  <dcterms:created xsi:type="dcterms:W3CDTF">2006-08-16T00:00:00Z</dcterms:created>
  <dcterms:modified xsi:type="dcterms:W3CDTF">2024-12-18T09:44:51Z</dcterms:modified>
  <dc:identifier>DAGXHwUkn18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0x0101004F6547ABFBE2F242AFD879277661EA10</vt:lpwstr>
  </property>
</Properties>
</file>