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Manrop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anrope Light" panose="020B0604020202020204" charset="0"/>
      <p:regular r:id="rId24"/>
    </p:embeddedFont>
    <p:embeddedFont>
      <p:font typeface="Manrope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156843" y="1028700"/>
            <a:ext cx="5102457" cy="8229600"/>
            <a:chOff x="0" y="0"/>
            <a:chExt cx="790504" cy="12749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0504" cy="1274980"/>
            </a:xfrm>
            <a:custGeom>
              <a:avLst/>
              <a:gdLst/>
              <a:ahLst/>
              <a:cxnLst/>
              <a:rect l="l" t="t" r="r" b="b"/>
              <a:pathLst>
                <a:path w="790504" h="1274980">
                  <a:moveTo>
                    <a:pt x="0" y="0"/>
                  </a:moveTo>
                  <a:lnTo>
                    <a:pt x="790504" y="0"/>
                  </a:lnTo>
                  <a:lnTo>
                    <a:pt x="790504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3"/>
              <a:stretch>
                <a:fillRect l="-93366" r="-9336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435177" y="1028700"/>
            <a:ext cx="3460903" cy="4486858"/>
            <a:chOff x="0" y="0"/>
            <a:chExt cx="536185" cy="6951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6185" cy="695132"/>
            </a:xfrm>
            <a:custGeom>
              <a:avLst/>
              <a:gdLst/>
              <a:ahLst/>
              <a:cxnLst/>
              <a:rect l="l" t="t" r="r" b="b"/>
              <a:pathLst>
                <a:path w="536185" h="695132">
                  <a:moveTo>
                    <a:pt x="0" y="0"/>
                  </a:moveTo>
                  <a:lnTo>
                    <a:pt x="536185" y="0"/>
                  </a:lnTo>
                  <a:lnTo>
                    <a:pt x="536185" y="695132"/>
                  </a:lnTo>
                  <a:lnTo>
                    <a:pt x="0" y="695132"/>
                  </a:lnTo>
                  <a:close/>
                </a:path>
              </a:pathLst>
            </a:custGeom>
            <a:blipFill>
              <a:blip r:embed="rId4"/>
              <a:stretch>
                <a:fillRect r="-9458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435177" y="5800149"/>
            <a:ext cx="3460903" cy="3458151"/>
            <a:chOff x="0" y="0"/>
            <a:chExt cx="536185" cy="5357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6185" cy="535758"/>
            </a:xfrm>
            <a:custGeom>
              <a:avLst/>
              <a:gdLst/>
              <a:ahLst/>
              <a:cxnLst/>
              <a:rect l="l" t="t" r="r" b="b"/>
              <a:pathLst>
                <a:path w="536185" h="535758">
                  <a:moveTo>
                    <a:pt x="0" y="0"/>
                  </a:moveTo>
                  <a:lnTo>
                    <a:pt x="536185" y="0"/>
                  </a:lnTo>
                  <a:lnTo>
                    <a:pt x="536185" y="535758"/>
                  </a:lnTo>
                  <a:lnTo>
                    <a:pt x="0" y="535758"/>
                  </a:lnTo>
                  <a:close/>
                </a:path>
              </a:pathLst>
            </a:custGeom>
            <a:blipFill>
              <a:blip r:embed="rId5"/>
              <a:stretch>
                <a:fillRect l="-38925" r="-3892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28700" y="7412359"/>
            <a:ext cx="6953044" cy="1845941"/>
          </a:xfrm>
          <a:custGeom>
            <a:avLst/>
            <a:gdLst/>
            <a:ahLst/>
            <a:cxnLst/>
            <a:rect l="l" t="t" r="r" b="b"/>
            <a:pathLst>
              <a:path w="6953044" h="1845941">
                <a:moveTo>
                  <a:pt x="0" y="0"/>
                </a:moveTo>
                <a:lnTo>
                  <a:pt x="6953044" y="0"/>
                </a:lnTo>
                <a:lnTo>
                  <a:pt x="6953044" y="1845941"/>
                </a:lnTo>
                <a:lnTo>
                  <a:pt x="0" y="18459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346674"/>
            <a:ext cx="4123280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CLIMATE </a:t>
            </a:r>
          </a:p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CHANGE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506060"/>
            <a:ext cx="5776198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Explore how humans are affecting our planet...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94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IMPACTS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668519"/>
            <a:ext cx="6796222" cy="554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Our ocean is doing us a favour -  since the beginning of the industrial revolution in the 19th century, when humans began releasing harmful levels of greenhouse gases, it has taken up </a:t>
            </a:r>
            <a:r>
              <a:rPr lang="en-US" sz="34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over 90%</a:t>
            </a: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 of the extra heat stored because of climate change!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378384" y="1028700"/>
            <a:ext cx="7880916" cy="8180194"/>
            <a:chOff x="0" y="0"/>
            <a:chExt cx="606793" cy="6298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3"/>
              <a:stretch>
                <a:fillRect l="-27896" r="-27896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WHAT CAN WE DO?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378384" y="1028700"/>
            <a:ext cx="7880916" cy="8180194"/>
            <a:chOff x="0" y="0"/>
            <a:chExt cx="606793" cy="629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4"/>
              <a:stretch>
                <a:fillRect l="-27896" r="-2789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3668519"/>
            <a:ext cx="7143696" cy="430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Have a discussion amongst yourselves, and think about ways that we can reduce the impact that we have on our climate: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Personally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Collectively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WHAT CAN WE DO?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1203799"/>
            <a:ext cx="7880916" cy="8180194"/>
            <a:chOff x="0" y="0"/>
            <a:chExt cx="606793" cy="629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4"/>
              <a:stretch>
                <a:fillRect l="-42264" r="-4226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3668519"/>
            <a:ext cx="7143696" cy="554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Personally, to reduce greenhouse gases, we could: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Eat less meat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Walk or cycle when we can instead of using cars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Lower our heating by a degree or two and wear a jumper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Reduce the amount of energy we use at home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WHAT CAN WE DO?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378384" y="1028700"/>
            <a:ext cx="7880916" cy="8180194"/>
            <a:chOff x="0" y="0"/>
            <a:chExt cx="606793" cy="629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4"/>
              <a:stretch>
                <a:fillRect l="-20252" r="-2025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3668519"/>
            <a:ext cx="8115300" cy="554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As a collective, to reduce greenhouse gases, we could: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Move to renewable energy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Expand our use of public transport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Promote meat and dairy alternatives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Properly insulate homes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Innovating: scientists are always researching new ways to reduce our reliance on fossil fuels!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94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IMPACT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378384" y="1028700"/>
            <a:ext cx="7880916" cy="8180194"/>
            <a:chOff x="0" y="0"/>
            <a:chExt cx="606793" cy="629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4"/>
              <a:stretch>
                <a:fillRect l="-27896" r="-2789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4038600"/>
            <a:ext cx="7143696" cy="469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Some impacts of climate change are now unavoidable, and will be keenly felt along our coastlines...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Erosion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Flooding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Loss of land from sea level rise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WHAT CAN WE DO?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378384" y="1028700"/>
            <a:ext cx="7880916" cy="8180194"/>
            <a:chOff x="0" y="0"/>
            <a:chExt cx="606793" cy="629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4"/>
              <a:stretch>
                <a:fillRect l="-76003" r="-3968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3465319"/>
            <a:ext cx="7804250" cy="521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To reduce impacts from climate change that we cannot avoid: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Create coastal defence barriers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Plant native plant species that can help reduce flooding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Re-meander rivers to reduce flooding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Create ‘cool’ spaces in cities, with concrete holding on to heat, cities will begin to get hotter as our gobal temperature rises!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9548337" y="1028700"/>
            <a:ext cx="7710963" cy="8229600"/>
          </a:xfrm>
          <a:custGeom>
            <a:avLst/>
            <a:gdLst/>
            <a:ahLst/>
            <a:cxnLst/>
            <a:rect l="l" t="t" r="r" b="b"/>
            <a:pathLst>
              <a:path w="7710963" h="8229600">
                <a:moveTo>
                  <a:pt x="0" y="0"/>
                </a:moveTo>
                <a:lnTo>
                  <a:pt x="7710963" y="0"/>
                </a:lnTo>
                <a:lnTo>
                  <a:pt x="7710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62" r="-33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692990"/>
            <a:ext cx="3571848" cy="1565310"/>
          </a:xfrm>
          <a:custGeom>
            <a:avLst/>
            <a:gdLst/>
            <a:ahLst/>
            <a:cxnLst/>
            <a:rect l="l" t="t" r="r" b="b"/>
            <a:pathLst>
              <a:path w="3571848" h="1565310">
                <a:moveTo>
                  <a:pt x="0" y="0"/>
                </a:moveTo>
                <a:lnTo>
                  <a:pt x="3571848" y="0"/>
                </a:lnTo>
                <a:lnTo>
                  <a:pt x="3571848" y="1565310"/>
                </a:lnTo>
                <a:lnTo>
                  <a:pt x="0" y="1565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61035" y="6889291"/>
            <a:ext cx="4488312" cy="2369009"/>
          </a:xfrm>
          <a:custGeom>
            <a:avLst/>
            <a:gdLst/>
            <a:ahLst/>
            <a:cxnLst/>
            <a:rect l="l" t="t" r="r" b="b"/>
            <a:pathLst>
              <a:path w="4488312" h="2369009">
                <a:moveTo>
                  <a:pt x="0" y="0"/>
                </a:moveTo>
                <a:lnTo>
                  <a:pt x="4488312" y="0"/>
                </a:lnTo>
                <a:lnTo>
                  <a:pt x="4488312" y="2369009"/>
                </a:lnTo>
                <a:lnTo>
                  <a:pt x="0" y="2369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346674"/>
            <a:ext cx="577619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ACTIVITY TIME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038600"/>
            <a:ext cx="7143696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In this section you can now complete the associated quiz, and can do the activity in the accompanying pdf!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9891256" y="1047750"/>
            <a:ext cx="7368044" cy="8229600"/>
            <a:chOff x="0" y="0"/>
            <a:chExt cx="479670" cy="5357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9670" cy="535758"/>
            </a:xfrm>
            <a:custGeom>
              <a:avLst/>
              <a:gdLst/>
              <a:ahLst/>
              <a:cxnLst/>
              <a:rect l="l" t="t" r="r" b="b"/>
              <a:pathLst>
                <a:path w="479670" h="535758">
                  <a:moveTo>
                    <a:pt x="0" y="0"/>
                  </a:moveTo>
                  <a:lnTo>
                    <a:pt x="479670" y="0"/>
                  </a:lnTo>
                  <a:lnTo>
                    <a:pt x="479670" y="535758"/>
                  </a:lnTo>
                  <a:lnTo>
                    <a:pt x="0" y="535758"/>
                  </a:lnTo>
                  <a:close/>
                </a:path>
              </a:pathLst>
            </a:custGeom>
            <a:blipFill>
              <a:blip r:embed="rId3"/>
              <a:stretch>
                <a:fillRect l="-55619" r="-5561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346674"/>
            <a:ext cx="5273520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LEARNING OUTCOMES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14725"/>
            <a:ext cx="8293704" cy="574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By the end of this presentation you will have learned: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About the composition of the atmosphere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How greenhouse gases are affecting our planet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The impacts of climate change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How we can combat climate change and mitigate its impacts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Carbon Dioxide is made of 2 Oxygen atoms and one Carbon atom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618854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6188548" cy="94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ATMOSPHERE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704865"/>
            <a:ext cx="5776198" cy="368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 Light"/>
                <a:ea typeface="Manrope Light"/>
                <a:cs typeface="Manrope Light"/>
                <a:sym typeface="Manrope Light"/>
              </a:rPr>
              <a:t>Our planet’s atmosphere is made up of a mixture of gases, with the main gases being Nitrogen, Oxygen and Argon. 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FFFFFF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138" y="152054"/>
            <a:ext cx="9165176" cy="100943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618854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173200" y="6172200"/>
            <a:ext cx="3086100" cy="3086100"/>
            <a:chOff x="0" y="0"/>
            <a:chExt cx="4114800" cy="4114800"/>
          </a:xfrm>
        </p:grpSpPr>
        <p:sp>
          <p:nvSpPr>
            <p:cNvPr id="5" name="Freeform 5"/>
            <p:cNvSpPr/>
            <p:nvPr/>
          </p:nvSpPr>
          <p:spPr>
            <a:xfrm>
              <a:off x="684083" y="685800"/>
              <a:ext cx="2746633" cy="2743200"/>
            </a:xfrm>
            <a:custGeom>
              <a:avLst/>
              <a:gdLst/>
              <a:ahLst/>
              <a:cxnLst/>
              <a:rect l="l" t="t" r="r" b="b"/>
              <a:pathLst>
                <a:path w="2746633" h="2743200">
                  <a:moveTo>
                    <a:pt x="0" y="0"/>
                  </a:moveTo>
                  <a:lnTo>
                    <a:pt x="2746634" y="0"/>
                  </a:lnTo>
                  <a:lnTo>
                    <a:pt x="2746634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1E5ED">
                  <a:alpha val="53725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9144000" y="13498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346674"/>
            <a:ext cx="618854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GREENHOUSE GASES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704865"/>
            <a:ext cx="5776198" cy="306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0.1% of the ‘other’ gases includes greenhouse gases, gases which trap heat from the sun, and warm our atmoshpere...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2034272" y="4382779"/>
            <a:ext cx="3264002" cy="2385962"/>
          </a:xfrm>
          <a:prstGeom prst="line">
            <a:avLst/>
          </a:prstGeom>
          <a:ln w="142875" cap="flat">
            <a:solidFill>
              <a:srgbClr val="FF7D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 flipV="1">
            <a:off x="15285819" y="4382779"/>
            <a:ext cx="1441233" cy="2371547"/>
          </a:xfrm>
          <a:prstGeom prst="line">
            <a:avLst/>
          </a:prstGeom>
          <a:ln w="95250" cap="flat">
            <a:solidFill>
              <a:srgbClr val="FF7D00"/>
            </a:solidFill>
            <a:prstDash val="sysDash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>
            <a:off x="15625388" y="6179689"/>
            <a:ext cx="517084" cy="574637"/>
          </a:xfrm>
          <a:prstGeom prst="line">
            <a:avLst/>
          </a:prstGeom>
          <a:ln w="66675" cap="flat">
            <a:solidFill>
              <a:srgbClr val="FF7D00"/>
            </a:solidFill>
            <a:prstDash val="sysDot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618854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01114" y="1614407"/>
            <a:ext cx="7058186" cy="7058186"/>
            <a:chOff x="0" y="0"/>
            <a:chExt cx="9410915" cy="9410915"/>
          </a:xfrm>
        </p:grpSpPr>
        <p:sp>
          <p:nvSpPr>
            <p:cNvPr id="5" name="Freeform 5"/>
            <p:cNvSpPr/>
            <p:nvPr/>
          </p:nvSpPr>
          <p:spPr>
            <a:xfrm>
              <a:off x="1564560" y="1568486"/>
              <a:ext cx="6281796" cy="6273943"/>
            </a:xfrm>
            <a:custGeom>
              <a:avLst/>
              <a:gdLst/>
              <a:ahLst/>
              <a:cxnLst/>
              <a:rect l="l" t="t" r="r" b="b"/>
              <a:pathLst>
                <a:path w="6281796" h="6273943">
                  <a:moveTo>
                    <a:pt x="0" y="0"/>
                  </a:moveTo>
                  <a:lnTo>
                    <a:pt x="6281795" y="0"/>
                  </a:lnTo>
                  <a:lnTo>
                    <a:pt x="6281795" y="6273943"/>
                  </a:lnTo>
                  <a:lnTo>
                    <a:pt x="0" y="6273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9410915" cy="941091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1E5ED">
                  <a:alpha val="53725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028700" y="1346674"/>
            <a:ext cx="618854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GREENHOUSE GASES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704865"/>
            <a:ext cx="5776198" cy="306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These gases are beneficial, without them our planet would be too cold for life to exist, however, too much of these gases and...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618854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9549325" y="1548325"/>
            <a:ext cx="7709975" cy="7709975"/>
            <a:chOff x="0" y="0"/>
            <a:chExt cx="10279966" cy="10279966"/>
          </a:xfrm>
        </p:grpSpPr>
        <p:sp>
          <p:nvSpPr>
            <p:cNvPr id="5" name="Freeform 5"/>
            <p:cNvSpPr/>
            <p:nvPr/>
          </p:nvSpPr>
          <p:spPr>
            <a:xfrm>
              <a:off x="1709039" y="1713328"/>
              <a:ext cx="6861888" cy="6853311"/>
            </a:xfrm>
            <a:custGeom>
              <a:avLst/>
              <a:gdLst/>
              <a:ahLst/>
              <a:cxnLst/>
              <a:rect l="l" t="t" r="r" b="b"/>
              <a:pathLst>
                <a:path w="6861888" h="6853311">
                  <a:moveTo>
                    <a:pt x="0" y="0"/>
                  </a:moveTo>
                  <a:lnTo>
                    <a:pt x="6861888" y="0"/>
                  </a:lnTo>
                  <a:lnTo>
                    <a:pt x="6861888" y="6853311"/>
                  </a:lnTo>
                  <a:lnTo>
                    <a:pt x="0" y="685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0279966" cy="1027996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D00">
                  <a:alpha val="53725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028700" y="1346674"/>
            <a:ext cx="618854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GREENHOUSE GASES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717924"/>
            <a:ext cx="5776198" cy="554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more and more heat energy is captured, and the warmer our atmosphere becomes.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Too much heat can cause severe issues, including melting ice; stronger, more frequent storms, and flooding or droughts!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618854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9028179" y="1615448"/>
            <a:ext cx="8231121" cy="7058186"/>
          </a:xfrm>
          <a:custGeom>
            <a:avLst/>
            <a:gdLst/>
            <a:ahLst/>
            <a:cxnLst/>
            <a:rect l="l" t="t" r="r" b="b"/>
            <a:pathLst>
              <a:path w="8231121" h="7058186">
                <a:moveTo>
                  <a:pt x="0" y="0"/>
                </a:moveTo>
                <a:lnTo>
                  <a:pt x="8231121" y="0"/>
                </a:lnTo>
                <a:lnTo>
                  <a:pt x="8231121" y="7058187"/>
                </a:lnTo>
                <a:lnTo>
                  <a:pt x="0" y="70581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346674"/>
            <a:ext cx="6188548" cy="18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GREENHOUSE GASES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717924"/>
            <a:ext cx="5776198" cy="615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One of the more common greenhouse gases you may have heard of is ‘Carbon Dioxide’ - A chemical compound (meaning a chemical made up of more than one element) consisting of two Oxygen atoms and one Carbon atom.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94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SOURCES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066798" y="5144542"/>
            <a:ext cx="3507157" cy="3630612"/>
            <a:chOff x="0" y="0"/>
            <a:chExt cx="608419" cy="629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8419" cy="629836"/>
            </a:xfrm>
            <a:custGeom>
              <a:avLst/>
              <a:gdLst/>
              <a:ahLst/>
              <a:cxnLst/>
              <a:rect l="l" t="t" r="r" b="b"/>
              <a:pathLst>
                <a:path w="608419" h="629836">
                  <a:moveTo>
                    <a:pt x="0" y="0"/>
                  </a:moveTo>
                  <a:lnTo>
                    <a:pt x="608419" y="0"/>
                  </a:lnTo>
                  <a:lnTo>
                    <a:pt x="608419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3"/>
              <a:stretch>
                <a:fillRect l="-27688" r="-2768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467768"/>
            <a:ext cx="5776198" cy="182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Where do these greenhouse gases come from?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5144542"/>
            <a:ext cx="3507157" cy="3630612"/>
            <a:chOff x="0" y="0"/>
            <a:chExt cx="608419" cy="629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8419" cy="629836"/>
            </a:xfrm>
            <a:custGeom>
              <a:avLst/>
              <a:gdLst/>
              <a:ahLst/>
              <a:cxnLst/>
              <a:rect l="l" t="t" r="r" b="b"/>
              <a:pathLst>
                <a:path w="608419" h="629836">
                  <a:moveTo>
                    <a:pt x="0" y="0"/>
                  </a:moveTo>
                  <a:lnTo>
                    <a:pt x="608419" y="0"/>
                  </a:lnTo>
                  <a:lnTo>
                    <a:pt x="608419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4"/>
              <a:stretch>
                <a:fillRect l="-19013" r="-1901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108784" y="5144542"/>
            <a:ext cx="3507157" cy="3630612"/>
            <a:chOff x="0" y="0"/>
            <a:chExt cx="608419" cy="6298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8419" cy="629836"/>
            </a:xfrm>
            <a:custGeom>
              <a:avLst/>
              <a:gdLst/>
              <a:ahLst/>
              <a:cxnLst/>
              <a:rect l="l" t="t" r="r" b="b"/>
              <a:pathLst>
                <a:path w="608419" h="629836">
                  <a:moveTo>
                    <a:pt x="0" y="0"/>
                  </a:moveTo>
                  <a:lnTo>
                    <a:pt x="608419" y="0"/>
                  </a:lnTo>
                  <a:lnTo>
                    <a:pt x="608419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5"/>
              <a:stretch>
                <a:fillRect l="-27688" r="-276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821521" y="1028700"/>
            <a:ext cx="3497783" cy="3630612"/>
            <a:chOff x="0" y="0"/>
            <a:chExt cx="606793" cy="6298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6"/>
              <a:stretch>
                <a:fillRect t="-10213" b="-10213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3235535" y="5144542"/>
            <a:ext cx="3507157" cy="3630612"/>
            <a:chOff x="0" y="0"/>
            <a:chExt cx="608419" cy="6298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8419" cy="629836"/>
            </a:xfrm>
            <a:custGeom>
              <a:avLst/>
              <a:gdLst/>
              <a:ahLst/>
              <a:cxnLst/>
              <a:rect l="l" t="t" r="r" b="b"/>
              <a:pathLst>
                <a:path w="608419" h="629836">
                  <a:moveTo>
                    <a:pt x="0" y="0"/>
                  </a:moveTo>
                  <a:lnTo>
                    <a:pt x="608419" y="0"/>
                  </a:lnTo>
                  <a:lnTo>
                    <a:pt x="608419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7"/>
              <a:stretch>
                <a:fillRect l="-27688" r="-27688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3486845" y="2359818"/>
            <a:ext cx="3162704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Electricity and heat (31%)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66798" y="8727529"/>
            <a:ext cx="3689519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Agriculture (11%)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5335" y="8727529"/>
            <a:ext cx="3373886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Transport (15%)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34367" y="8816428"/>
            <a:ext cx="3055992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Forestry (6%)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72941" y="8816428"/>
            <a:ext cx="4487397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Manufacturing (12%)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9083"/>
          </a:xfrm>
          <a:custGeom>
            <a:avLst/>
            <a:gdLst/>
            <a:ahLst/>
            <a:cxnLst/>
            <a:rect l="l" t="t" r="r" b="b"/>
            <a:pathLst>
              <a:path w="18288000" h="10289083">
                <a:moveTo>
                  <a:pt x="0" y="0"/>
                </a:moveTo>
                <a:lnTo>
                  <a:pt x="18288000" y="0"/>
                </a:lnTo>
                <a:lnTo>
                  <a:pt x="18288000" y="10289083"/>
                </a:lnTo>
                <a:lnTo>
                  <a:pt x="0" y="1028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700" y="1028700"/>
            <a:ext cx="5776198" cy="19050"/>
          </a:xfrm>
          <a:prstGeom prst="line">
            <a:avLst/>
          </a:prstGeom>
          <a:ln w="2857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346674"/>
            <a:ext cx="5776198" cy="94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IMPACTS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40281"/>
            <a:ext cx="6600898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Rising global temperatures can impact our world in many ways: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378384" y="1028700"/>
            <a:ext cx="7880916" cy="8180194"/>
            <a:chOff x="0" y="0"/>
            <a:chExt cx="606793" cy="6298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793" cy="629836"/>
            </a:xfrm>
            <a:custGeom>
              <a:avLst/>
              <a:gdLst/>
              <a:ahLst/>
              <a:cxnLst/>
              <a:rect l="l" t="t" r="r" b="b"/>
              <a:pathLst>
                <a:path w="606793" h="629836">
                  <a:moveTo>
                    <a:pt x="0" y="0"/>
                  </a:moveTo>
                  <a:lnTo>
                    <a:pt x="606793" y="0"/>
                  </a:lnTo>
                  <a:lnTo>
                    <a:pt x="606793" y="629836"/>
                  </a:lnTo>
                  <a:lnTo>
                    <a:pt x="0" y="629836"/>
                  </a:lnTo>
                  <a:close/>
                </a:path>
              </a:pathLst>
            </a:custGeom>
            <a:blipFill>
              <a:blip r:embed="rId3"/>
              <a:stretch>
                <a:fillRect l="-27896" r="-2789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4199207"/>
            <a:ext cx="6600898" cy="492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Melting ice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Rising sea levels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Droughts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Floods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Extreme heat waves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More powerful storms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Increased number of storms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Changes in animal habitats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47ABFBE2F242AFD879277661EA10" ma:contentTypeVersion="18" ma:contentTypeDescription="Create a new document." ma:contentTypeScope="" ma:versionID="9829d805a1c60993912bb39660fe534f">
  <xsd:schema xmlns:xsd="http://www.w3.org/2001/XMLSchema" xmlns:xs="http://www.w3.org/2001/XMLSchema" xmlns:p="http://schemas.microsoft.com/office/2006/metadata/properties" xmlns:ns2="99f3c90c-8c54-43a3-ad5c-82c086fa7e8a" xmlns:ns3="4c038b8b-266e-4bb2-adf3-7514a4634f13" targetNamespace="http://schemas.microsoft.com/office/2006/metadata/properties" ma:root="true" ma:fieldsID="b9bde3c655fb0ba80fe715740468a878" ns2:_="" ns3:_="">
    <xsd:import namespace="99f3c90c-8c54-43a3-ad5c-82c086fa7e8a"/>
    <xsd:import namespace="4c038b8b-266e-4bb2-adf3-7514a4634f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3c90c-8c54-43a3-ad5c-82c086fa7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585a93-df65-47db-8e10-c50681b065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38b8b-266e-4bb2-adf3-7514a4634f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2914202-299b-41fd-a77e-c3a125e36b22}" ma:internalName="TaxCatchAll" ma:showField="CatchAllData" ma:web="4c038b8b-266e-4bb2-adf3-7514a4634f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3c90c-8c54-43a3-ad5c-82c086fa7e8a">
      <Terms xmlns="http://schemas.microsoft.com/office/infopath/2007/PartnerControls"/>
    </lcf76f155ced4ddcb4097134ff3c332f>
    <TaxCatchAll xmlns="4c038b8b-266e-4bb2-adf3-7514a4634f13" xsi:nil="true"/>
  </documentManagement>
</p:properties>
</file>

<file path=customXml/itemProps1.xml><?xml version="1.0" encoding="utf-8"?>
<ds:datastoreItem xmlns:ds="http://schemas.openxmlformats.org/officeDocument/2006/customXml" ds:itemID="{71953746-171C-4895-B10F-E3021B0AD8B3}"/>
</file>

<file path=customXml/itemProps2.xml><?xml version="1.0" encoding="utf-8"?>
<ds:datastoreItem xmlns:ds="http://schemas.openxmlformats.org/officeDocument/2006/customXml" ds:itemID="{8F8F58F5-B68D-4314-BB7A-934284747AF1}"/>
</file>

<file path=customXml/itemProps3.xml><?xml version="1.0" encoding="utf-8"?>
<ds:datastoreItem xmlns:ds="http://schemas.openxmlformats.org/officeDocument/2006/customXml" ds:itemID="{EB650FC3-DC3A-41BE-BB83-BBFAC5C2702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Office PowerPoint</Application>
  <PresentationFormat>Custom</PresentationFormat>
  <Paragraphs>86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Manrope</vt:lpstr>
      <vt:lpstr>Calibri</vt:lpstr>
      <vt:lpstr>Manrope Light</vt:lpstr>
      <vt:lpstr>Arial</vt:lpstr>
      <vt:lpstr>Manrope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KS3</dc:title>
  <cp:lastModifiedBy>Blair Watson</cp:lastModifiedBy>
  <cp:revision>3</cp:revision>
  <dcterms:created xsi:type="dcterms:W3CDTF">2006-08-16T00:00:00Z</dcterms:created>
  <dcterms:modified xsi:type="dcterms:W3CDTF">2024-12-18T09:46:38Z</dcterms:modified>
  <dc:identifier>DAGW1SdTmQE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0x0101004F6547ABFBE2F242AFD879277661EA10</vt:lpwstr>
  </property>
</Properties>
</file>