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anrope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328847" y="1028700"/>
            <a:ext cx="8930453" cy="8229600"/>
          </a:xfrm>
          <a:custGeom>
            <a:avLst/>
            <a:gdLst/>
            <a:ahLst/>
            <a:cxnLst/>
            <a:rect r="r" b="b" t="t" l="l"/>
            <a:pathLst>
              <a:path h="8229600" w="8930453">
                <a:moveTo>
                  <a:pt x="0" y="0"/>
                </a:moveTo>
                <a:lnTo>
                  <a:pt x="8930453" y="0"/>
                </a:lnTo>
                <a:lnTo>
                  <a:pt x="89304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15" t="0" r="-6533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160521"/>
            <a:ext cx="5776198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CAREERS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351353" y="4058980"/>
            <a:ext cx="7907947" cy="5199320"/>
          </a:xfrm>
          <a:custGeom>
            <a:avLst/>
            <a:gdLst/>
            <a:ahLst/>
            <a:cxnLst/>
            <a:rect r="r" b="b" t="t" l="l"/>
            <a:pathLst>
              <a:path h="5199320" w="7907947">
                <a:moveTo>
                  <a:pt x="0" y="0"/>
                </a:moveTo>
                <a:lnTo>
                  <a:pt x="7907947" y="0"/>
                </a:lnTo>
                <a:lnTo>
                  <a:pt x="7907947" y="5199320"/>
                </a:lnTo>
                <a:lnTo>
                  <a:pt x="0" y="5199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6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56158" y="1351332"/>
            <a:ext cx="18060486" cy="2546941"/>
            <a:chOff x="0" y="0"/>
            <a:chExt cx="4756671" cy="6707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56671" cy="670799"/>
            </a:xfrm>
            <a:custGeom>
              <a:avLst/>
              <a:gdLst/>
              <a:ahLst/>
              <a:cxnLst/>
              <a:rect r="r" b="b" t="t" l="l"/>
              <a:pathLst>
                <a:path h="670799" w="4756671">
                  <a:moveTo>
                    <a:pt x="4553471" y="0"/>
                  </a:moveTo>
                  <a:lnTo>
                    <a:pt x="0" y="0"/>
                  </a:lnTo>
                  <a:lnTo>
                    <a:pt x="0" y="670799"/>
                  </a:lnTo>
                  <a:lnTo>
                    <a:pt x="4553471" y="670799"/>
                  </a:lnTo>
                  <a:lnTo>
                    <a:pt x="4756671" y="335400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642371" cy="746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00877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COMMUNICATION IS IMPORTANT FOR A CONSERVATION PROJECT TO BUILD: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0897060" y="4422148"/>
            <a:ext cx="18060486" cy="3666656"/>
            <a:chOff x="0" y="0"/>
            <a:chExt cx="4756671" cy="96570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56671" cy="965704"/>
            </a:xfrm>
            <a:custGeom>
              <a:avLst/>
              <a:gdLst/>
              <a:ahLst/>
              <a:cxnLst/>
              <a:rect r="r" b="b" t="t" l="l"/>
              <a:pathLst>
                <a:path h="965704" w="4756671">
                  <a:moveTo>
                    <a:pt x="4553471" y="0"/>
                  </a:moveTo>
                  <a:lnTo>
                    <a:pt x="0" y="0"/>
                  </a:lnTo>
                  <a:lnTo>
                    <a:pt x="0" y="965704"/>
                  </a:lnTo>
                  <a:lnTo>
                    <a:pt x="4553471" y="965704"/>
                  </a:lnTo>
                  <a:lnTo>
                    <a:pt x="4756671" y="482852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4642371" cy="1041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4562497"/>
            <a:ext cx="11838906" cy="304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 FEAR</a:t>
            </a: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B) RESENTMENT</a:t>
            </a: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C)TRUST</a:t>
            </a: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D)ANGER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56158" y="1351332"/>
            <a:ext cx="18060486" cy="2546941"/>
            <a:chOff x="0" y="0"/>
            <a:chExt cx="4756671" cy="6707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56671" cy="670799"/>
            </a:xfrm>
            <a:custGeom>
              <a:avLst/>
              <a:gdLst/>
              <a:ahLst/>
              <a:cxnLst/>
              <a:rect r="r" b="b" t="t" l="l"/>
              <a:pathLst>
                <a:path h="670799" w="4756671">
                  <a:moveTo>
                    <a:pt x="4553471" y="0"/>
                  </a:moveTo>
                  <a:lnTo>
                    <a:pt x="0" y="0"/>
                  </a:lnTo>
                  <a:lnTo>
                    <a:pt x="0" y="670799"/>
                  </a:lnTo>
                  <a:lnTo>
                    <a:pt x="4553471" y="670799"/>
                  </a:lnTo>
                  <a:lnTo>
                    <a:pt x="4756671" y="335400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642371" cy="746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00877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COMMUNICATION IS IMPORTANT FOR A CONSERVATION PROJECT TO BUILD: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2770497" y="5143500"/>
            <a:ext cx="18060486" cy="2546941"/>
            <a:chOff x="0" y="0"/>
            <a:chExt cx="4756671" cy="6707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56671" cy="670799"/>
            </a:xfrm>
            <a:custGeom>
              <a:avLst/>
              <a:gdLst/>
              <a:ahLst/>
              <a:cxnLst/>
              <a:rect r="r" b="b" t="t" l="l"/>
              <a:pathLst>
                <a:path h="670799" w="4756671">
                  <a:moveTo>
                    <a:pt x="4553471" y="0"/>
                  </a:moveTo>
                  <a:lnTo>
                    <a:pt x="0" y="0"/>
                  </a:lnTo>
                  <a:lnTo>
                    <a:pt x="0" y="670799"/>
                  </a:lnTo>
                  <a:lnTo>
                    <a:pt x="4553471" y="670799"/>
                  </a:lnTo>
                  <a:lnTo>
                    <a:pt x="4756671" y="335400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642371" cy="746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5143500"/>
            <a:ext cx="11838906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C)TRUST</a:t>
            </a:r>
          </a:p>
          <a:p>
            <a:pPr algn="l">
              <a:lnSpc>
                <a:spcPts val="600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351353" y="4058980"/>
            <a:ext cx="7907947" cy="5199320"/>
          </a:xfrm>
          <a:custGeom>
            <a:avLst/>
            <a:gdLst/>
            <a:ahLst/>
            <a:cxnLst/>
            <a:rect r="r" b="b" t="t" l="l"/>
            <a:pathLst>
              <a:path h="5199320" w="7907947">
                <a:moveTo>
                  <a:pt x="0" y="0"/>
                </a:moveTo>
                <a:lnTo>
                  <a:pt x="7907947" y="0"/>
                </a:lnTo>
                <a:lnTo>
                  <a:pt x="7907947" y="5199320"/>
                </a:lnTo>
                <a:lnTo>
                  <a:pt x="0" y="5199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6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8499088" y="6044173"/>
            <a:ext cx="10682230" cy="3927708"/>
            <a:chOff x="0" y="0"/>
            <a:chExt cx="2813427" cy="10344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13427" cy="1034458"/>
            </a:xfrm>
            <a:custGeom>
              <a:avLst/>
              <a:gdLst/>
              <a:ahLst/>
              <a:cxnLst/>
              <a:rect r="r" b="b" t="t" l="l"/>
              <a:pathLst>
                <a:path h="1034458" w="2813427">
                  <a:moveTo>
                    <a:pt x="2610227" y="0"/>
                  </a:moveTo>
                  <a:lnTo>
                    <a:pt x="0" y="0"/>
                  </a:lnTo>
                  <a:lnTo>
                    <a:pt x="0" y="1034458"/>
                  </a:lnTo>
                  <a:lnTo>
                    <a:pt x="2610227" y="1034458"/>
                  </a:lnTo>
                  <a:lnTo>
                    <a:pt x="2813427" y="517229"/>
                  </a:lnTo>
                  <a:lnTo>
                    <a:pt x="26102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699127" cy="1110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502215" y="4747946"/>
            <a:ext cx="6757085" cy="4510354"/>
          </a:xfrm>
          <a:custGeom>
            <a:avLst/>
            <a:gdLst/>
            <a:ahLst/>
            <a:cxnLst/>
            <a:rect r="r" b="b" t="t" l="l"/>
            <a:pathLst>
              <a:path h="4510354" w="6757085">
                <a:moveTo>
                  <a:pt x="0" y="0"/>
                </a:moveTo>
                <a:lnTo>
                  <a:pt x="6757085" y="0"/>
                </a:lnTo>
                <a:lnTo>
                  <a:pt x="6757085" y="4510354"/>
                </a:lnTo>
                <a:lnTo>
                  <a:pt x="0" y="4510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23225" y="1460362"/>
            <a:ext cx="17270098" cy="2937673"/>
            <a:chOff x="0" y="0"/>
            <a:chExt cx="4548503" cy="7737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48503" cy="773708"/>
            </a:xfrm>
            <a:custGeom>
              <a:avLst/>
              <a:gdLst/>
              <a:ahLst/>
              <a:cxnLst/>
              <a:rect r="r" b="b" t="t" l="l"/>
              <a:pathLst>
                <a:path h="773708" w="4548503">
                  <a:moveTo>
                    <a:pt x="4345303" y="0"/>
                  </a:moveTo>
                  <a:lnTo>
                    <a:pt x="0" y="0"/>
                  </a:lnTo>
                  <a:lnTo>
                    <a:pt x="0" y="773708"/>
                  </a:lnTo>
                  <a:lnTo>
                    <a:pt x="4345303" y="773708"/>
                  </a:lnTo>
                  <a:lnTo>
                    <a:pt x="4548503" y="386854"/>
                  </a:lnTo>
                  <a:lnTo>
                    <a:pt x="4345303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434203" cy="849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58816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ACCORDING TO UCAS, WHAT IS THE ESTIMATED AVERAGE SALARY FOR SOMEONE IN CONSERVATION?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4909942" y="5398876"/>
            <a:ext cx="11309260" cy="4518447"/>
            <a:chOff x="0" y="0"/>
            <a:chExt cx="2978571" cy="11900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78571" cy="1190044"/>
            </a:xfrm>
            <a:custGeom>
              <a:avLst/>
              <a:gdLst/>
              <a:ahLst/>
              <a:cxnLst/>
              <a:rect r="r" b="b" t="t" l="l"/>
              <a:pathLst>
                <a:path h="1190044" w="2978571">
                  <a:moveTo>
                    <a:pt x="2775371" y="0"/>
                  </a:moveTo>
                  <a:lnTo>
                    <a:pt x="0" y="0"/>
                  </a:lnTo>
                  <a:lnTo>
                    <a:pt x="0" y="1190044"/>
                  </a:lnTo>
                  <a:lnTo>
                    <a:pt x="2775371" y="1190044"/>
                  </a:lnTo>
                  <a:lnTo>
                    <a:pt x="2978571" y="595022"/>
                  </a:lnTo>
                  <a:lnTo>
                    <a:pt x="27753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864271" cy="1266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6162675"/>
            <a:ext cx="16230600" cy="309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A)£18,000</a:t>
            </a: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B)£25,500</a:t>
            </a: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C)£31,320</a:t>
            </a: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D)£45,890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1464190" y="6316166"/>
            <a:ext cx="8269089" cy="2180134"/>
            <a:chOff x="0" y="0"/>
            <a:chExt cx="2177867" cy="5741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77867" cy="574192"/>
            </a:xfrm>
            <a:custGeom>
              <a:avLst/>
              <a:gdLst/>
              <a:ahLst/>
              <a:cxnLst/>
              <a:rect r="r" b="b" t="t" l="l"/>
              <a:pathLst>
                <a:path h="574192" w="2177867">
                  <a:moveTo>
                    <a:pt x="1974667" y="0"/>
                  </a:moveTo>
                  <a:lnTo>
                    <a:pt x="0" y="0"/>
                  </a:lnTo>
                  <a:lnTo>
                    <a:pt x="0" y="574192"/>
                  </a:lnTo>
                  <a:lnTo>
                    <a:pt x="1974667" y="574192"/>
                  </a:lnTo>
                  <a:lnTo>
                    <a:pt x="2177867" y="287096"/>
                  </a:lnTo>
                  <a:lnTo>
                    <a:pt x="197466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2063567" cy="650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6162675"/>
            <a:ext cx="16230600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C)31,320</a:t>
            </a:r>
          </a:p>
          <a:p>
            <a:pPr algn="l">
              <a:lnSpc>
                <a:spcPts val="60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502215" y="4747946"/>
            <a:ext cx="6757085" cy="4510354"/>
          </a:xfrm>
          <a:custGeom>
            <a:avLst/>
            <a:gdLst/>
            <a:ahLst/>
            <a:cxnLst/>
            <a:rect r="r" b="b" t="t" l="l"/>
            <a:pathLst>
              <a:path h="4510354" w="6757085">
                <a:moveTo>
                  <a:pt x="0" y="0"/>
                </a:moveTo>
                <a:lnTo>
                  <a:pt x="6757085" y="0"/>
                </a:lnTo>
                <a:lnTo>
                  <a:pt x="6757085" y="4510354"/>
                </a:lnTo>
                <a:lnTo>
                  <a:pt x="0" y="4510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523225" y="1517268"/>
            <a:ext cx="15491727" cy="2942134"/>
            <a:chOff x="0" y="0"/>
            <a:chExt cx="4080126" cy="7748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80125" cy="774883"/>
            </a:xfrm>
            <a:custGeom>
              <a:avLst/>
              <a:gdLst/>
              <a:ahLst/>
              <a:cxnLst/>
              <a:rect r="r" b="b" t="t" l="l"/>
              <a:pathLst>
                <a:path h="774883" w="4080125">
                  <a:moveTo>
                    <a:pt x="3876925" y="0"/>
                  </a:moveTo>
                  <a:lnTo>
                    <a:pt x="0" y="0"/>
                  </a:lnTo>
                  <a:lnTo>
                    <a:pt x="0" y="774883"/>
                  </a:lnTo>
                  <a:lnTo>
                    <a:pt x="3876925" y="774883"/>
                  </a:lnTo>
                  <a:lnTo>
                    <a:pt x="4080125" y="387442"/>
                  </a:lnTo>
                  <a:lnTo>
                    <a:pt x="3876925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3965826" cy="851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1649772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ACCORDING TO UCAS, WHAT IS THE ESTIMATED AVERAGE SALARY FOR SOMEONE IN CONSERVATION?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51379" y="5725974"/>
            <a:ext cx="18521545" cy="3864253"/>
            <a:chOff x="0" y="0"/>
            <a:chExt cx="4878102" cy="10177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78102" cy="1017746"/>
            </a:xfrm>
            <a:custGeom>
              <a:avLst/>
              <a:gdLst/>
              <a:ahLst/>
              <a:cxnLst/>
              <a:rect r="r" b="b" t="t" l="l"/>
              <a:pathLst>
                <a:path h="1017746" w="4878102">
                  <a:moveTo>
                    <a:pt x="4674902" y="0"/>
                  </a:moveTo>
                  <a:lnTo>
                    <a:pt x="0" y="0"/>
                  </a:lnTo>
                  <a:lnTo>
                    <a:pt x="0" y="1017746"/>
                  </a:lnTo>
                  <a:lnTo>
                    <a:pt x="4674902" y="1017746"/>
                  </a:lnTo>
                  <a:lnTo>
                    <a:pt x="4878102" y="508873"/>
                  </a:lnTo>
                  <a:lnTo>
                    <a:pt x="467490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63802" cy="1093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6162675"/>
            <a:ext cx="16230600" cy="309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 Organisational skills</a:t>
            </a: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b) People skills</a:t>
            </a: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 Appetite for learning</a:t>
            </a:r>
          </a:p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d) All of the above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523225" y="1517268"/>
            <a:ext cx="18521545" cy="2942134"/>
            <a:chOff x="0" y="0"/>
            <a:chExt cx="4878102" cy="7748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78102" cy="774883"/>
            </a:xfrm>
            <a:custGeom>
              <a:avLst/>
              <a:gdLst/>
              <a:ahLst/>
              <a:cxnLst/>
              <a:rect r="r" b="b" t="t" l="l"/>
              <a:pathLst>
                <a:path h="774883" w="4878102">
                  <a:moveTo>
                    <a:pt x="4674902" y="0"/>
                  </a:moveTo>
                  <a:lnTo>
                    <a:pt x="0" y="0"/>
                  </a:lnTo>
                  <a:lnTo>
                    <a:pt x="0" y="774883"/>
                  </a:lnTo>
                  <a:lnTo>
                    <a:pt x="4674902" y="774883"/>
                  </a:lnTo>
                  <a:lnTo>
                    <a:pt x="4878102" y="387442"/>
                  </a:lnTo>
                  <a:lnTo>
                    <a:pt x="467490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63802" cy="851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649772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AS A PROJECT MANAGER,  WHAT DID KAREN DAGLISH INSIST WAS IMPORTANT IN HER ROLE?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243961" y="3894622"/>
            <a:ext cx="5015339" cy="5363678"/>
          </a:xfrm>
          <a:custGeom>
            <a:avLst/>
            <a:gdLst/>
            <a:ahLst/>
            <a:cxnLst/>
            <a:rect r="r" b="b" t="t" l="l"/>
            <a:pathLst>
              <a:path h="5363678" w="5015339">
                <a:moveTo>
                  <a:pt x="0" y="0"/>
                </a:moveTo>
                <a:lnTo>
                  <a:pt x="5015339" y="0"/>
                </a:lnTo>
                <a:lnTo>
                  <a:pt x="5015339" y="5363678"/>
                </a:lnTo>
                <a:lnTo>
                  <a:pt x="0" y="5363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3762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7451379" y="5791839"/>
            <a:ext cx="18521545" cy="2514008"/>
            <a:chOff x="0" y="0"/>
            <a:chExt cx="4878102" cy="66212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78102" cy="662126"/>
            </a:xfrm>
            <a:custGeom>
              <a:avLst/>
              <a:gdLst/>
              <a:ahLst/>
              <a:cxnLst/>
              <a:rect r="r" b="b" t="t" l="l"/>
              <a:pathLst>
                <a:path h="662126" w="4878102">
                  <a:moveTo>
                    <a:pt x="4674902" y="0"/>
                  </a:moveTo>
                  <a:lnTo>
                    <a:pt x="0" y="0"/>
                  </a:lnTo>
                  <a:lnTo>
                    <a:pt x="0" y="662126"/>
                  </a:lnTo>
                  <a:lnTo>
                    <a:pt x="4674902" y="662126"/>
                  </a:lnTo>
                  <a:lnTo>
                    <a:pt x="4878102" y="331063"/>
                  </a:lnTo>
                  <a:lnTo>
                    <a:pt x="467490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63802" cy="738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6569145"/>
            <a:ext cx="811530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D) ALL OF THE ABOVE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523225" y="1517268"/>
            <a:ext cx="18521545" cy="2942134"/>
            <a:chOff x="0" y="0"/>
            <a:chExt cx="4878102" cy="7748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78102" cy="774883"/>
            </a:xfrm>
            <a:custGeom>
              <a:avLst/>
              <a:gdLst/>
              <a:ahLst/>
              <a:cxnLst/>
              <a:rect r="r" b="b" t="t" l="l"/>
              <a:pathLst>
                <a:path h="774883" w="4878102">
                  <a:moveTo>
                    <a:pt x="4674902" y="0"/>
                  </a:moveTo>
                  <a:lnTo>
                    <a:pt x="0" y="0"/>
                  </a:lnTo>
                  <a:lnTo>
                    <a:pt x="0" y="774883"/>
                  </a:lnTo>
                  <a:lnTo>
                    <a:pt x="4674902" y="774883"/>
                  </a:lnTo>
                  <a:lnTo>
                    <a:pt x="4878102" y="387442"/>
                  </a:lnTo>
                  <a:lnTo>
                    <a:pt x="467490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763802" cy="851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649772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AS A PROJECT MANAGER,  WHAT DID KAREN DAGLISH INSIST WAS IMPORTANT IN HER ROLE?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243961" y="3894622"/>
            <a:ext cx="5015339" cy="5363678"/>
          </a:xfrm>
          <a:custGeom>
            <a:avLst/>
            <a:gdLst/>
            <a:ahLst/>
            <a:cxnLst/>
            <a:rect r="r" b="b" t="t" l="l"/>
            <a:pathLst>
              <a:path h="5363678" w="5015339">
                <a:moveTo>
                  <a:pt x="0" y="0"/>
                </a:moveTo>
                <a:lnTo>
                  <a:pt x="5015339" y="0"/>
                </a:lnTo>
                <a:lnTo>
                  <a:pt x="5015339" y="5363678"/>
                </a:lnTo>
                <a:lnTo>
                  <a:pt x="0" y="5363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376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1284683"/>
            <a:ext cx="14174414" cy="1591889"/>
            <a:chOff x="0" y="0"/>
            <a:chExt cx="3733179" cy="4192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33179" cy="419263"/>
            </a:xfrm>
            <a:custGeom>
              <a:avLst/>
              <a:gdLst/>
              <a:ahLst/>
              <a:cxnLst/>
              <a:rect r="r" b="b" t="t" l="l"/>
              <a:pathLst>
                <a:path h="419263" w="3733179">
                  <a:moveTo>
                    <a:pt x="3529979" y="0"/>
                  </a:moveTo>
                  <a:lnTo>
                    <a:pt x="0" y="0"/>
                  </a:lnTo>
                  <a:lnTo>
                    <a:pt x="0" y="419263"/>
                  </a:lnTo>
                  <a:lnTo>
                    <a:pt x="3529979" y="419263"/>
                  </a:lnTo>
                  <a:lnTo>
                    <a:pt x="3733179" y="209632"/>
                  </a:lnTo>
                  <a:lnTo>
                    <a:pt x="352997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3618879" cy="495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566873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WHY IS DIVERSITY IMPORTANT?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695968" y="2876572"/>
            <a:ext cx="6896064" cy="6749523"/>
          </a:xfrm>
          <a:custGeom>
            <a:avLst/>
            <a:gdLst/>
            <a:ahLst/>
            <a:cxnLst/>
            <a:rect r="r" b="b" t="t" l="l"/>
            <a:pathLst>
              <a:path h="6749523" w="6896064">
                <a:moveTo>
                  <a:pt x="0" y="0"/>
                </a:moveTo>
                <a:lnTo>
                  <a:pt x="6896064" y="0"/>
                </a:lnTo>
                <a:lnTo>
                  <a:pt x="6896064" y="6749523"/>
                </a:lnTo>
                <a:lnTo>
                  <a:pt x="0" y="674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1517268"/>
            <a:ext cx="13614557" cy="1690688"/>
            <a:chOff x="0" y="0"/>
            <a:chExt cx="3585727" cy="4452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85727" cy="445284"/>
            </a:xfrm>
            <a:custGeom>
              <a:avLst/>
              <a:gdLst/>
              <a:ahLst/>
              <a:cxnLst/>
              <a:rect r="r" b="b" t="t" l="l"/>
              <a:pathLst>
                <a:path h="445284" w="3585727">
                  <a:moveTo>
                    <a:pt x="3382527" y="0"/>
                  </a:moveTo>
                  <a:lnTo>
                    <a:pt x="0" y="0"/>
                  </a:lnTo>
                  <a:lnTo>
                    <a:pt x="0" y="445284"/>
                  </a:lnTo>
                  <a:lnTo>
                    <a:pt x="3382527" y="445284"/>
                  </a:lnTo>
                  <a:lnTo>
                    <a:pt x="3585727" y="222642"/>
                  </a:lnTo>
                  <a:lnTo>
                    <a:pt x="33825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3471427" cy="521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952647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WHY IS DIVERSITY IMPORTANT?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3251321" y="3452812"/>
            <a:ext cx="13614557" cy="6173283"/>
            <a:chOff x="0" y="0"/>
            <a:chExt cx="3585727" cy="16258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85727" cy="1625885"/>
            </a:xfrm>
            <a:custGeom>
              <a:avLst/>
              <a:gdLst/>
              <a:ahLst/>
              <a:cxnLst/>
              <a:rect r="r" b="b" t="t" l="l"/>
              <a:pathLst>
                <a:path h="1625885" w="3585727">
                  <a:moveTo>
                    <a:pt x="3382527" y="0"/>
                  </a:moveTo>
                  <a:lnTo>
                    <a:pt x="0" y="0"/>
                  </a:lnTo>
                  <a:lnTo>
                    <a:pt x="0" y="1625885"/>
                  </a:lnTo>
                  <a:lnTo>
                    <a:pt x="3382527" y="1625885"/>
                  </a:lnTo>
                  <a:lnTo>
                    <a:pt x="3585727" y="812943"/>
                  </a:lnTo>
                  <a:lnTo>
                    <a:pt x="33825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3471427" cy="17020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3648097"/>
            <a:ext cx="8923729" cy="533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Diversity ensures that a range  of different ideas are put forth, informed by people’s different life experiences, which makes for a more successful project.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363236" y="2876572"/>
            <a:ext cx="6896064" cy="6749523"/>
          </a:xfrm>
          <a:custGeom>
            <a:avLst/>
            <a:gdLst/>
            <a:ahLst/>
            <a:cxnLst/>
            <a:rect r="r" b="b" t="t" l="l"/>
            <a:pathLst>
              <a:path h="6749523" w="6896064">
                <a:moveTo>
                  <a:pt x="0" y="0"/>
                </a:moveTo>
                <a:lnTo>
                  <a:pt x="6896064" y="0"/>
                </a:lnTo>
                <a:lnTo>
                  <a:pt x="6896064" y="6749523"/>
                </a:lnTo>
                <a:lnTo>
                  <a:pt x="0" y="674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316101" y="4878188"/>
            <a:ext cx="4943199" cy="4258832"/>
          </a:xfrm>
          <a:custGeom>
            <a:avLst/>
            <a:gdLst/>
            <a:ahLst/>
            <a:cxnLst/>
            <a:rect r="r" b="b" t="t" l="l"/>
            <a:pathLst>
              <a:path h="4258832" w="4943199">
                <a:moveTo>
                  <a:pt x="0" y="0"/>
                </a:moveTo>
                <a:lnTo>
                  <a:pt x="4943199" y="0"/>
                </a:lnTo>
                <a:lnTo>
                  <a:pt x="4943199" y="4258832"/>
                </a:lnTo>
                <a:lnTo>
                  <a:pt x="0" y="425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9313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23225" y="1517268"/>
            <a:ext cx="18060486" cy="2546941"/>
            <a:chOff x="0" y="0"/>
            <a:chExt cx="4756671" cy="6707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56671" cy="670799"/>
            </a:xfrm>
            <a:custGeom>
              <a:avLst/>
              <a:gdLst/>
              <a:ahLst/>
              <a:cxnLst/>
              <a:rect r="r" b="b" t="t" l="l"/>
              <a:pathLst>
                <a:path h="670799" w="4756671">
                  <a:moveTo>
                    <a:pt x="4553471" y="0"/>
                  </a:moveTo>
                  <a:lnTo>
                    <a:pt x="0" y="0"/>
                  </a:lnTo>
                  <a:lnTo>
                    <a:pt x="0" y="670799"/>
                  </a:lnTo>
                  <a:lnTo>
                    <a:pt x="4553471" y="670799"/>
                  </a:lnTo>
                  <a:lnTo>
                    <a:pt x="4756671" y="335400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642371" cy="746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952647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PUT THE PROCESS OF RESEARCH INTO THE CORRECT ORDER: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6331663" y="4301556"/>
            <a:ext cx="18060486" cy="5412095"/>
            <a:chOff x="0" y="0"/>
            <a:chExt cx="4756671" cy="14254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56671" cy="1425408"/>
            </a:xfrm>
            <a:custGeom>
              <a:avLst/>
              <a:gdLst/>
              <a:ahLst/>
              <a:cxnLst/>
              <a:rect r="r" b="b" t="t" l="l"/>
              <a:pathLst>
                <a:path h="1425408" w="4756671">
                  <a:moveTo>
                    <a:pt x="4553471" y="0"/>
                  </a:moveTo>
                  <a:lnTo>
                    <a:pt x="0" y="0"/>
                  </a:lnTo>
                  <a:lnTo>
                    <a:pt x="0" y="1425408"/>
                  </a:lnTo>
                  <a:lnTo>
                    <a:pt x="4553471" y="1425408"/>
                  </a:lnTo>
                  <a:lnTo>
                    <a:pt x="4756671" y="712704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4642371" cy="15016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4562497"/>
            <a:ext cx="11005998" cy="457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COME UP WITH A QUESTION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MEASURE RESULTS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CONCLUSION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UNDERTAKE YOUR METHODOLOGY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FORM A HYHPOTHESIS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1517268"/>
            <a:ext cx="18060486" cy="2546941"/>
            <a:chOff x="0" y="0"/>
            <a:chExt cx="4756671" cy="6707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56671" cy="670799"/>
            </a:xfrm>
            <a:custGeom>
              <a:avLst/>
              <a:gdLst/>
              <a:ahLst/>
              <a:cxnLst/>
              <a:rect r="r" b="b" t="t" l="l"/>
              <a:pathLst>
                <a:path h="670799" w="4756671">
                  <a:moveTo>
                    <a:pt x="4553471" y="0"/>
                  </a:moveTo>
                  <a:lnTo>
                    <a:pt x="0" y="0"/>
                  </a:lnTo>
                  <a:lnTo>
                    <a:pt x="0" y="670799"/>
                  </a:lnTo>
                  <a:lnTo>
                    <a:pt x="4553471" y="670799"/>
                  </a:lnTo>
                  <a:lnTo>
                    <a:pt x="4756671" y="335400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642371" cy="746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952647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PUT THE STEPS OF RESEARCH INTO THE CORRECT ORDER: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6298731" y="4301556"/>
            <a:ext cx="18060486" cy="5247431"/>
            <a:chOff x="0" y="0"/>
            <a:chExt cx="4756671" cy="13820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56671" cy="1382039"/>
            </a:xfrm>
            <a:custGeom>
              <a:avLst/>
              <a:gdLst/>
              <a:ahLst/>
              <a:cxnLst/>
              <a:rect r="r" b="b" t="t" l="l"/>
              <a:pathLst>
                <a:path h="1382039" w="4756671">
                  <a:moveTo>
                    <a:pt x="4553471" y="0"/>
                  </a:moveTo>
                  <a:lnTo>
                    <a:pt x="0" y="0"/>
                  </a:lnTo>
                  <a:lnTo>
                    <a:pt x="0" y="1382039"/>
                  </a:lnTo>
                  <a:lnTo>
                    <a:pt x="4553471" y="1382039"/>
                  </a:lnTo>
                  <a:lnTo>
                    <a:pt x="4756671" y="691020"/>
                  </a:lnTo>
                  <a:lnTo>
                    <a:pt x="4553471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642371" cy="1458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4562497"/>
            <a:ext cx="9605199" cy="457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COME UP WITH A QUESTION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FORM A HYHPOTHESIS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UNDERTAKE YOUR METHODOLOGY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MEASURE RESULTS</a:t>
            </a:r>
          </a:p>
          <a:p>
            <a:pPr algn="l" marL="1079501" indent="-539750" lvl="1">
              <a:lnSpc>
                <a:spcPts val="6000"/>
              </a:lnSpc>
              <a:buAutoNum type="arabicPeriod" startAt="1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CONCLUSION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480765" y="4999468"/>
            <a:ext cx="4778535" cy="4258832"/>
          </a:xfrm>
          <a:custGeom>
            <a:avLst/>
            <a:gdLst/>
            <a:ahLst/>
            <a:cxnLst/>
            <a:rect r="r" b="b" t="t" l="l"/>
            <a:pathLst>
              <a:path h="4258832" w="4778535">
                <a:moveTo>
                  <a:pt x="0" y="0"/>
                </a:moveTo>
                <a:lnTo>
                  <a:pt x="4778535" y="0"/>
                </a:lnTo>
                <a:lnTo>
                  <a:pt x="4778535" y="4258832"/>
                </a:lnTo>
                <a:lnTo>
                  <a:pt x="0" y="425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33769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80900DB3-54CA-440B-B878-F2BE20357EB3}"/>
</file>

<file path=customXml/itemProps2.xml><?xml version="1.0" encoding="utf-8"?>
<ds:datastoreItem xmlns:ds="http://schemas.openxmlformats.org/officeDocument/2006/customXml" ds:itemID="{BD116C4D-9440-4365-8126-6797044B58AC}"/>
</file>

<file path=customXml/itemProps3.xml><?xml version="1.0" encoding="utf-8"?>
<ds:datastoreItem xmlns:ds="http://schemas.openxmlformats.org/officeDocument/2006/customXml" ds:itemID="{8433A141-8AF5-49D0-BFBC-610E449E1E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Careers Quiz</dc:title>
  <cp:revision>1</cp:revision>
  <dcterms:created xsi:type="dcterms:W3CDTF">2006-08-16T00:00:00Z</dcterms:created>
  <dcterms:modified xsi:type="dcterms:W3CDTF">2011-08-01T06:04:30Z</dcterms:modified>
  <dc:identifier>DAGZdaM8jBI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