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73" r:id="rId6"/>
    <p:sldId id="257" r:id="rId7"/>
    <p:sldId id="27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18288000" cy="10287000"/>
  <p:notesSz cx="6858000" cy="9144000"/>
  <p:embeddedFontLst>
    <p:embeddedFont>
      <p:font typeface="Nunito 1 Bold" panose="020B0604020202020204" charset="0"/>
      <p:regular r:id="rId23"/>
    </p:embeddedFont>
    <p:embeddedFont>
      <p:font typeface="Kalam Bold" panose="020B0604020202020204" charset="0"/>
      <p:regular r:id="rId24"/>
    </p:embeddedFont>
    <p:embeddedFont>
      <p:font typeface="Nunito 1" panose="020B0604020202020204" charset="0"/>
      <p:regular r:id="rId25"/>
    </p:embeddedFont>
    <p:embeddedFont>
      <p:font typeface="Nunito 2 Italics" panose="020B0604020202020204" charset="0"/>
      <p:regular r:id="rId26"/>
    </p:embeddedFont>
    <p:embeddedFont>
      <p:font typeface="Nunito 1 Bold Italics" panose="020B0604020202020204" charset="0"/>
      <p:regular r:id="rId27"/>
    </p:embeddedFont>
    <p:embeddedFont>
      <p:font typeface="Nunito 2" panose="020B0604020202020204" charset="0"/>
      <p:regular r:id="rId28"/>
    </p:embeddedFont>
    <p:embeddedFont>
      <p:font typeface="Aleo Bold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A83275-A529-4BB7-833A-FE2CD54499FE}" v="4" dt="2024-02-08T18:38:56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Shepherd" userId="0cf5854c433759d7" providerId="LiveId" clId="{FFA83275-A529-4BB7-833A-FE2CD54499FE}"/>
    <pc:docChg chg="custSel modSld">
      <pc:chgData name="Louise Shepherd" userId="0cf5854c433759d7" providerId="LiveId" clId="{FFA83275-A529-4BB7-833A-FE2CD54499FE}" dt="2024-02-08T18:48:41.669" v="65" actId="732"/>
      <pc:docMkLst>
        <pc:docMk/>
      </pc:docMkLst>
      <pc:sldChg chg="addSp delSp modSp mod modAnim">
        <pc:chgData name="Louise Shepherd" userId="0cf5854c433759d7" providerId="LiveId" clId="{FFA83275-A529-4BB7-833A-FE2CD54499FE}" dt="2024-02-08T18:37:05.342" v="13" actId="688"/>
        <pc:sldMkLst>
          <pc:docMk/>
          <pc:sldMk cId="0" sldId="256"/>
        </pc:sldMkLst>
        <pc:spChg chg="mod modCrop">
          <ac:chgData name="Louise Shepherd" userId="0cf5854c433759d7" providerId="LiveId" clId="{FFA83275-A529-4BB7-833A-FE2CD54499FE}" dt="2024-02-08T18:35:20.484" v="2" actId="732"/>
          <ac:spMkLst>
            <pc:docMk/>
            <pc:sldMk cId="0" sldId="256"/>
            <ac:spMk id="5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35:01.128" v="0" actId="732"/>
          <ac:spMkLst>
            <pc:docMk/>
            <pc:sldMk cId="0" sldId="256"/>
            <ac:spMk id="7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37:05.342" v="13" actId="688"/>
          <ac:spMkLst>
            <pc:docMk/>
            <pc:sldMk cId="0" sldId="256"/>
            <ac:spMk id="16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36:44.349" v="10" actId="688"/>
          <ac:spMkLst>
            <pc:docMk/>
            <pc:sldMk cId="0" sldId="256"/>
            <ac:spMk id="17" creationId="{00000000-0000-0000-0000-000000000000}"/>
          </ac:spMkLst>
        </pc:spChg>
        <pc:grpChg chg="del">
          <ac:chgData name="Louise Shepherd" userId="0cf5854c433759d7" providerId="LiveId" clId="{FFA83275-A529-4BB7-833A-FE2CD54499FE}" dt="2024-02-08T18:35:27.599" v="3" actId="478"/>
          <ac:grpSpMkLst>
            <pc:docMk/>
            <pc:sldMk cId="0" sldId="256"/>
            <ac:grpSpMk id="12" creationId="{00000000-0000-0000-0000-000000000000}"/>
          </ac:grpSpMkLst>
        </pc:grpChg>
        <pc:picChg chg="add mod ord">
          <ac:chgData name="Louise Shepherd" userId="0cf5854c433759d7" providerId="LiveId" clId="{FFA83275-A529-4BB7-833A-FE2CD54499FE}" dt="2024-02-08T18:36:11.493" v="7" actId="171"/>
          <ac:picMkLst>
            <pc:docMk/>
            <pc:sldMk cId="0" sldId="256"/>
            <ac:picMk id="19" creationId="{6E01B980-728B-95F6-2C3F-77145FD2A4EE}"/>
          </ac:picMkLst>
        </pc:picChg>
      </pc:sldChg>
      <pc:sldChg chg="modSp mod">
        <pc:chgData name="Louise Shepherd" userId="0cf5854c433759d7" providerId="LiveId" clId="{FFA83275-A529-4BB7-833A-FE2CD54499FE}" dt="2024-02-08T18:38:13.951" v="19" actId="1076"/>
        <pc:sldMkLst>
          <pc:docMk/>
          <pc:sldMk cId="0" sldId="257"/>
        </pc:sldMkLst>
        <pc:spChg chg="mod">
          <ac:chgData name="Louise Shepherd" userId="0cf5854c433759d7" providerId="LiveId" clId="{FFA83275-A529-4BB7-833A-FE2CD54499FE}" dt="2024-02-08T18:38:05.365" v="18" actId="1076"/>
          <ac:spMkLst>
            <pc:docMk/>
            <pc:sldMk cId="0" sldId="257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37:45.212" v="16" actId="732"/>
          <ac:spMkLst>
            <pc:docMk/>
            <pc:sldMk cId="0" sldId="257"/>
            <ac:spMk id="7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37:58.134" v="17" actId="1076"/>
          <ac:spMkLst>
            <pc:docMk/>
            <pc:sldMk cId="0" sldId="257"/>
            <ac:spMk id="8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37:37.922" v="15" actId="732"/>
          <ac:spMkLst>
            <pc:docMk/>
            <pc:sldMk cId="0" sldId="257"/>
            <ac:spMk id="9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37:24.522" v="14" actId="14100"/>
          <ac:spMkLst>
            <pc:docMk/>
            <pc:sldMk cId="0" sldId="257"/>
            <ac:spMk id="14" creationId="{00000000-0000-0000-0000-000000000000}"/>
          </ac:spMkLst>
        </pc:spChg>
        <pc:grpChg chg="mod">
          <ac:chgData name="Louise Shepherd" userId="0cf5854c433759d7" providerId="LiveId" clId="{FFA83275-A529-4BB7-833A-FE2CD54499FE}" dt="2024-02-08T18:38:13.951" v="19" actId="1076"/>
          <ac:grpSpMkLst>
            <pc:docMk/>
            <pc:sldMk cId="0" sldId="257"/>
            <ac:grpSpMk id="5" creationId="{00000000-0000-0000-0000-000000000000}"/>
          </ac:grpSpMkLst>
        </pc:grpChg>
      </pc:sldChg>
      <pc:sldChg chg="addSp delSp modSp mod delAnim modAnim">
        <pc:chgData name="Louise Shepherd" userId="0cf5854c433759d7" providerId="LiveId" clId="{FFA83275-A529-4BB7-833A-FE2CD54499FE}" dt="2024-02-08T18:39:18.872" v="23" actId="732"/>
        <pc:sldMkLst>
          <pc:docMk/>
          <pc:sldMk cId="0" sldId="258"/>
        </pc:sldMkLst>
        <pc:spChg chg="mod modCrop">
          <ac:chgData name="Louise Shepherd" userId="0cf5854c433759d7" providerId="LiveId" clId="{FFA83275-A529-4BB7-833A-FE2CD54499FE}" dt="2024-02-08T18:39:18.872" v="23" actId="732"/>
          <ac:spMkLst>
            <pc:docMk/>
            <pc:sldMk cId="0" sldId="258"/>
            <ac:spMk id="5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39:12.115" v="22" actId="732"/>
          <ac:spMkLst>
            <pc:docMk/>
            <pc:sldMk cId="0" sldId="258"/>
            <ac:spMk id="7" creationId="{00000000-0000-0000-0000-000000000000}"/>
          </ac:spMkLst>
        </pc:spChg>
        <pc:picChg chg="del">
          <ac:chgData name="Louise Shepherd" userId="0cf5854c433759d7" providerId="LiveId" clId="{FFA83275-A529-4BB7-833A-FE2CD54499FE}" dt="2024-02-08T18:38:34.383" v="20" actId="478"/>
          <ac:picMkLst>
            <pc:docMk/>
            <pc:sldMk cId="0" sldId="258"/>
            <ac:picMk id="15" creationId="{00000000-0000-0000-0000-000000000000}"/>
          </ac:picMkLst>
        </pc:picChg>
        <pc:picChg chg="add mod">
          <ac:chgData name="Louise Shepherd" userId="0cf5854c433759d7" providerId="LiveId" clId="{FFA83275-A529-4BB7-833A-FE2CD54499FE}" dt="2024-02-08T18:38:56.674" v="21"/>
          <ac:picMkLst>
            <pc:docMk/>
            <pc:sldMk cId="0" sldId="258"/>
            <ac:picMk id="18" creationId="{FADC51FE-97BE-4C8D-4DA5-1F1DE427F733}"/>
          </ac:picMkLst>
        </pc:picChg>
      </pc:sldChg>
      <pc:sldChg chg="modSp mod">
        <pc:chgData name="Louise Shepherd" userId="0cf5854c433759d7" providerId="LiveId" clId="{FFA83275-A529-4BB7-833A-FE2CD54499FE}" dt="2024-02-08T18:40:26.348" v="30" actId="732"/>
        <pc:sldMkLst>
          <pc:docMk/>
          <pc:sldMk cId="0" sldId="259"/>
        </pc:sldMkLst>
        <pc:spChg chg="mod">
          <ac:chgData name="Louise Shepherd" userId="0cf5854c433759d7" providerId="LiveId" clId="{FFA83275-A529-4BB7-833A-FE2CD54499FE}" dt="2024-02-08T18:40:17.754" v="29" actId="1076"/>
          <ac:spMkLst>
            <pc:docMk/>
            <pc:sldMk cId="0" sldId="259"/>
            <ac:spMk id="5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0:26.348" v="30" actId="732"/>
          <ac:spMkLst>
            <pc:docMk/>
            <pc:sldMk cId="0" sldId="259"/>
            <ac:spMk id="6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39:53.723" v="26" actId="1076"/>
          <ac:spMkLst>
            <pc:docMk/>
            <pc:sldMk cId="0" sldId="259"/>
            <ac:spMk id="7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0:09.211" v="28" actId="732"/>
          <ac:spMkLst>
            <pc:docMk/>
            <pc:sldMk cId="0" sldId="259"/>
            <ac:spMk id="8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39:32.510" v="25" actId="120"/>
          <ac:spMkLst>
            <pc:docMk/>
            <pc:sldMk cId="0" sldId="259"/>
            <ac:spMk id="30" creationId="{00000000-0000-0000-0000-000000000000}"/>
          </ac:spMkLst>
        </pc:spChg>
      </pc:sldChg>
      <pc:sldChg chg="modSp mod">
        <pc:chgData name="Louise Shepherd" userId="0cf5854c433759d7" providerId="LiveId" clId="{FFA83275-A529-4BB7-833A-FE2CD54499FE}" dt="2024-02-08T18:40:57.623" v="32" actId="732"/>
        <pc:sldMkLst>
          <pc:docMk/>
          <pc:sldMk cId="0" sldId="260"/>
        </pc:sldMkLst>
        <pc:spChg chg="mod modCrop">
          <ac:chgData name="Louise Shepherd" userId="0cf5854c433759d7" providerId="LiveId" clId="{FFA83275-A529-4BB7-833A-FE2CD54499FE}" dt="2024-02-08T18:40:57.623" v="32" actId="732"/>
          <ac:spMkLst>
            <pc:docMk/>
            <pc:sldMk cId="0" sldId="260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0:49.914" v="31" actId="732"/>
          <ac:spMkLst>
            <pc:docMk/>
            <pc:sldMk cId="0" sldId="260"/>
            <ac:spMk id="8" creationId="{00000000-0000-0000-0000-000000000000}"/>
          </ac:spMkLst>
        </pc:spChg>
      </pc:sldChg>
      <pc:sldChg chg="modSp mod">
        <pc:chgData name="Louise Shepherd" userId="0cf5854c433759d7" providerId="LiveId" clId="{FFA83275-A529-4BB7-833A-FE2CD54499FE}" dt="2024-02-08T18:41:41.731" v="34" actId="732"/>
        <pc:sldMkLst>
          <pc:docMk/>
          <pc:sldMk cId="0" sldId="261"/>
        </pc:sldMkLst>
        <pc:spChg chg="mod modCrop">
          <ac:chgData name="Louise Shepherd" userId="0cf5854c433759d7" providerId="LiveId" clId="{FFA83275-A529-4BB7-833A-FE2CD54499FE}" dt="2024-02-08T18:41:41.731" v="34" actId="732"/>
          <ac:spMkLst>
            <pc:docMk/>
            <pc:sldMk cId="0" sldId="261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1:35.476" v="33" actId="732"/>
          <ac:spMkLst>
            <pc:docMk/>
            <pc:sldMk cId="0" sldId="261"/>
            <ac:spMk id="8" creationId="{00000000-0000-0000-0000-000000000000}"/>
          </ac:spMkLst>
        </pc:spChg>
      </pc:sldChg>
      <pc:sldChg chg="modSp mod">
        <pc:chgData name="Louise Shepherd" userId="0cf5854c433759d7" providerId="LiveId" clId="{FFA83275-A529-4BB7-833A-FE2CD54499FE}" dt="2024-02-08T18:42:18.481" v="37" actId="732"/>
        <pc:sldMkLst>
          <pc:docMk/>
          <pc:sldMk cId="0" sldId="262"/>
        </pc:sldMkLst>
        <pc:spChg chg="mod modCrop">
          <ac:chgData name="Louise Shepherd" userId="0cf5854c433759d7" providerId="LiveId" clId="{FFA83275-A529-4BB7-833A-FE2CD54499FE}" dt="2024-02-08T18:42:18.481" v="37" actId="732"/>
          <ac:spMkLst>
            <pc:docMk/>
            <pc:sldMk cId="0" sldId="262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2:10.493" v="36" actId="732"/>
          <ac:spMkLst>
            <pc:docMk/>
            <pc:sldMk cId="0" sldId="262"/>
            <ac:spMk id="8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41:53.193" v="35" actId="14100"/>
          <ac:spMkLst>
            <pc:docMk/>
            <pc:sldMk cId="0" sldId="262"/>
            <ac:spMk id="18" creationId="{00000000-0000-0000-0000-000000000000}"/>
          </ac:spMkLst>
        </pc:spChg>
      </pc:sldChg>
      <pc:sldChg chg="modSp mod">
        <pc:chgData name="Louise Shepherd" userId="0cf5854c433759d7" providerId="LiveId" clId="{FFA83275-A529-4BB7-833A-FE2CD54499FE}" dt="2024-02-08T18:43:05.020" v="39" actId="732"/>
        <pc:sldMkLst>
          <pc:docMk/>
          <pc:sldMk cId="0" sldId="263"/>
        </pc:sldMkLst>
        <pc:spChg chg="mod modCrop">
          <ac:chgData name="Louise Shepherd" userId="0cf5854c433759d7" providerId="LiveId" clId="{FFA83275-A529-4BB7-833A-FE2CD54499FE}" dt="2024-02-08T18:43:05.020" v="39" actId="732"/>
          <ac:spMkLst>
            <pc:docMk/>
            <pc:sldMk cId="0" sldId="263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2:57.234" v="38" actId="732"/>
          <ac:spMkLst>
            <pc:docMk/>
            <pc:sldMk cId="0" sldId="263"/>
            <ac:spMk id="8" creationId="{00000000-0000-0000-0000-000000000000}"/>
          </ac:spMkLst>
        </pc:spChg>
      </pc:sldChg>
      <pc:sldChg chg="modSp mod">
        <pc:chgData name="Louise Shepherd" userId="0cf5854c433759d7" providerId="LiveId" clId="{FFA83275-A529-4BB7-833A-FE2CD54499FE}" dt="2024-02-08T18:43:38.663" v="41" actId="732"/>
        <pc:sldMkLst>
          <pc:docMk/>
          <pc:sldMk cId="0" sldId="264"/>
        </pc:sldMkLst>
        <pc:spChg chg="mod modCrop">
          <ac:chgData name="Louise Shepherd" userId="0cf5854c433759d7" providerId="LiveId" clId="{FFA83275-A529-4BB7-833A-FE2CD54499FE}" dt="2024-02-08T18:43:38.663" v="41" actId="732"/>
          <ac:spMkLst>
            <pc:docMk/>
            <pc:sldMk cId="0" sldId="264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3:30.174" v="40" actId="732"/>
          <ac:spMkLst>
            <pc:docMk/>
            <pc:sldMk cId="0" sldId="264"/>
            <ac:spMk id="8" creationId="{00000000-0000-0000-0000-000000000000}"/>
          </ac:spMkLst>
        </pc:spChg>
      </pc:sldChg>
      <pc:sldChg chg="modSp mod">
        <pc:chgData name="Louise Shepherd" userId="0cf5854c433759d7" providerId="LiveId" clId="{FFA83275-A529-4BB7-833A-FE2CD54499FE}" dt="2024-02-08T18:44:15.420" v="43" actId="732"/>
        <pc:sldMkLst>
          <pc:docMk/>
          <pc:sldMk cId="0" sldId="265"/>
        </pc:sldMkLst>
        <pc:spChg chg="mod modCrop">
          <ac:chgData name="Louise Shepherd" userId="0cf5854c433759d7" providerId="LiveId" clId="{FFA83275-A529-4BB7-833A-FE2CD54499FE}" dt="2024-02-08T18:44:15.420" v="43" actId="732"/>
          <ac:spMkLst>
            <pc:docMk/>
            <pc:sldMk cId="0" sldId="265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4:08.558" v="42" actId="732"/>
          <ac:spMkLst>
            <pc:docMk/>
            <pc:sldMk cId="0" sldId="265"/>
            <ac:spMk id="8" creationId="{00000000-0000-0000-0000-000000000000}"/>
          </ac:spMkLst>
        </pc:spChg>
      </pc:sldChg>
      <pc:sldChg chg="modSp mod">
        <pc:chgData name="Louise Shepherd" userId="0cf5854c433759d7" providerId="LiveId" clId="{FFA83275-A529-4BB7-833A-FE2CD54499FE}" dt="2024-02-08T18:44:42.773" v="45" actId="732"/>
        <pc:sldMkLst>
          <pc:docMk/>
          <pc:sldMk cId="0" sldId="266"/>
        </pc:sldMkLst>
        <pc:spChg chg="mod modCrop">
          <ac:chgData name="Louise Shepherd" userId="0cf5854c433759d7" providerId="LiveId" clId="{FFA83275-A529-4BB7-833A-FE2CD54499FE}" dt="2024-02-08T18:44:42.773" v="45" actId="732"/>
          <ac:spMkLst>
            <pc:docMk/>
            <pc:sldMk cId="0" sldId="266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4:34.485" v="44" actId="732"/>
          <ac:spMkLst>
            <pc:docMk/>
            <pc:sldMk cId="0" sldId="266"/>
            <ac:spMk id="8" creationId="{00000000-0000-0000-0000-000000000000}"/>
          </ac:spMkLst>
        </pc:spChg>
      </pc:sldChg>
      <pc:sldChg chg="modSp mod">
        <pc:chgData name="Louise Shepherd" userId="0cf5854c433759d7" providerId="LiveId" clId="{FFA83275-A529-4BB7-833A-FE2CD54499FE}" dt="2024-02-08T18:45:50.903" v="50" actId="732"/>
        <pc:sldMkLst>
          <pc:docMk/>
          <pc:sldMk cId="0" sldId="267"/>
        </pc:sldMkLst>
        <pc:spChg chg="mod modCrop">
          <ac:chgData name="Louise Shepherd" userId="0cf5854c433759d7" providerId="LiveId" clId="{FFA83275-A529-4BB7-833A-FE2CD54499FE}" dt="2024-02-08T18:45:50.903" v="50" actId="732"/>
          <ac:spMkLst>
            <pc:docMk/>
            <pc:sldMk cId="0" sldId="267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5:42.053" v="49" actId="732"/>
          <ac:spMkLst>
            <pc:docMk/>
            <pc:sldMk cId="0" sldId="267"/>
            <ac:spMk id="8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44:55.727" v="46" actId="14100"/>
          <ac:spMkLst>
            <pc:docMk/>
            <pc:sldMk cId="0" sldId="267"/>
            <ac:spMk id="18" creationId="{00000000-0000-0000-0000-000000000000}"/>
          </ac:spMkLst>
        </pc:spChg>
        <pc:grpChg chg="mod">
          <ac:chgData name="Louise Shepherd" userId="0cf5854c433759d7" providerId="LiveId" clId="{FFA83275-A529-4BB7-833A-FE2CD54499FE}" dt="2024-02-08T18:45:26.280" v="48" actId="14100"/>
          <ac:grpSpMkLst>
            <pc:docMk/>
            <pc:sldMk cId="0" sldId="267"/>
            <ac:grpSpMk id="3" creationId="{00000000-0000-0000-0000-000000000000}"/>
          </ac:grpSpMkLst>
        </pc:grpChg>
      </pc:sldChg>
      <pc:sldChg chg="modSp mod">
        <pc:chgData name="Louise Shepherd" userId="0cf5854c433759d7" providerId="LiveId" clId="{FFA83275-A529-4BB7-833A-FE2CD54499FE}" dt="2024-02-08T18:46:31.306" v="53" actId="732"/>
        <pc:sldMkLst>
          <pc:docMk/>
          <pc:sldMk cId="0" sldId="268"/>
        </pc:sldMkLst>
        <pc:spChg chg="mod modCrop">
          <ac:chgData name="Louise Shepherd" userId="0cf5854c433759d7" providerId="LiveId" clId="{FFA83275-A529-4BB7-833A-FE2CD54499FE}" dt="2024-02-08T18:46:31.306" v="53" actId="732"/>
          <ac:spMkLst>
            <pc:docMk/>
            <pc:sldMk cId="0" sldId="268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6:23.677" v="52" actId="732"/>
          <ac:spMkLst>
            <pc:docMk/>
            <pc:sldMk cId="0" sldId="268"/>
            <ac:spMk id="8" creationId="{00000000-0000-0000-0000-000000000000}"/>
          </ac:spMkLst>
        </pc:spChg>
        <pc:grpChg chg="mod">
          <ac:chgData name="Louise Shepherd" userId="0cf5854c433759d7" providerId="LiveId" clId="{FFA83275-A529-4BB7-833A-FE2CD54499FE}" dt="2024-02-08T18:46:08.169" v="51" actId="14100"/>
          <ac:grpSpMkLst>
            <pc:docMk/>
            <pc:sldMk cId="0" sldId="268"/>
            <ac:grpSpMk id="3" creationId="{00000000-0000-0000-0000-000000000000}"/>
          </ac:grpSpMkLst>
        </pc:grpChg>
      </pc:sldChg>
      <pc:sldChg chg="modSp mod">
        <pc:chgData name="Louise Shepherd" userId="0cf5854c433759d7" providerId="LiveId" clId="{FFA83275-A529-4BB7-833A-FE2CD54499FE}" dt="2024-02-08T18:47:05.417" v="56" actId="14100"/>
        <pc:sldMkLst>
          <pc:docMk/>
          <pc:sldMk cId="0" sldId="269"/>
        </pc:sldMkLst>
        <pc:spChg chg="mod modCrop">
          <ac:chgData name="Louise Shepherd" userId="0cf5854c433759d7" providerId="LiveId" clId="{FFA83275-A529-4BB7-833A-FE2CD54499FE}" dt="2024-02-08T18:46:58.874" v="55" actId="732"/>
          <ac:spMkLst>
            <pc:docMk/>
            <pc:sldMk cId="0" sldId="269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6:50.872" v="54" actId="732"/>
          <ac:spMkLst>
            <pc:docMk/>
            <pc:sldMk cId="0" sldId="269"/>
            <ac:spMk id="8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47:05.417" v="56" actId="14100"/>
          <ac:spMkLst>
            <pc:docMk/>
            <pc:sldMk cId="0" sldId="269"/>
            <ac:spMk id="17" creationId="{00000000-0000-0000-0000-000000000000}"/>
          </ac:spMkLst>
        </pc:spChg>
      </pc:sldChg>
      <pc:sldChg chg="modSp mod">
        <pc:chgData name="Louise Shepherd" userId="0cf5854c433759d7" providerId="LiveId" clId="{FFA83275-A529-4BB7-833A-FE2CD54499FE}" dt="2024-02-08T18:47:41.377" v="60" actId="732"/>
        <pc:sldMkLst>
          <pc:docMk/>
          <pc:sldMk cId="0" sldId="270"/>
        </pc:sldMkLst>
        <pc:spChg chg="mod modCrop">
          <ac:chgData name="Louise Shepherd" userId="0cf5854c433759d7" providerId="LiveId" clId="{FFA83275-A529-4BB7-833A-FE2CD54499FE}" dt="2024-02-08T18:47:41.377" v="60" actId="732"/>
          <ac:spMkLst>
            <pc:docMk/>
            <pc:sldMk cId="0" sldId="270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7:34.139" v="59" actId="732"/>
          <ac:spMkLst>
            <pc:docMk/>
            <pc:sldMk cId="0" sldId="270"/>
            <ac:spMk id="8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47:16.486" v="57" actId="14100"/>
          <ac:spMkLst>
            <pc:docMk/>
            <pc:sldMk cId="0" sldId="270"/>
            <ac:spMk id="18" creationId="{00000000-0000-0000-0000-000000000000}"/>
          </ac:spMkLst>
        </pc:spChg>
        <pc:grpChg chg="mod">
          <ac:chgData name="Louise Shepherd" userId="0cf5854c433759d7" providerId="LiveId" clId="{FFA83275-A529-4BB7-833A-FE2CD54499FE}" dt="2024-02-08T18:47:24.076" v="58" actId="14100"/>
          <ac:grpSpMkLst>
            <pc:docMk/>
            <pc:sldMk cId="0" sldId="270"/>
            <ac:grpSpMk id="3" creationId="{00000000-0000-0000-0000-000000000000}"/>
          </ac:grpSpMkLst>
        </pc:grpChg>
      </pc:sldChg>
      <pc:sldChg chg="modSp mod">
        <pc:chgData name="Louise Shepherd" userId="0cf5854c433759d7" providerId="LiveId" clId="{FFA83275-A529-4BB7-833A-FE2CD54499FE}" dt="2024-02-08T18:48:41.669" v="65" actId="732"/>
        <pc:sldMkLst>
          <pc:docMk/>
          <pc:sldMk cId="0" sldId="271"/>
        </pc:sldMkLst>
        <pc:spChg chg="mod modCrop">
          <ac:chgData name="Louise Shepherd" userId="0cf5854c433759d7" providerId="LiveId" clId="{FFA83275-A529-4BB7-833A-FE2CD54499FE}" dt="2024-02-08T18:48:41.669" v="65" actId="732"/>
          <ac:spMkLst>
            <pc:docMk/>
            <pc:sldMk cId="0" sldId="271"/>
            <ac:spMk id="6" creationId="{00000000-0000-0000-0000-000000000000}"/>
          </ac:spMkLst>
        </pc:spChg>
        <pc:spChg chg="mod modCrop">
          <ac:chgData name="Louise Shepherd" userId="0cf5854c433759d7" providerId="LiveId" clId="{FFA83275-A529-4BB7-833A-FE2CD54499FE}" dt="2024-02-08T18:48:35.857" v="64" actId="732"/>
          <ac:spMkLst>
            <pc:docMk/>
            <pc:sldMk cId="0" sldId="271"/>
            <ac:spMk id="8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48:08.192" v="62" actId="1076"/>
          <ac:spMkLst>
            <pc:docMk/>
            <pc:sldMk cId="0" sldId="271"/>
            <ac:spMk id="18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48:12.989" v="63" actId="1076"/>
          <ac:spMkLst>
            <pc:docMk/>
            <pc:sldMk cId="0" sldId="271"/>
            <ac:spMk id="19" creationId="{00000000-0000-0000-0000-000000000000}"/>
          </ac:spMkLst>
        </pc:spChg>
        <pc:spChg chg="mod">
          <ac:chgData name="Louise Shepherd" userId="0cf5854c433759d7" providerId="LiveId" clId="{FFA83275-A529-4BB7-833A-FE2CD54499FE}" dt="2024-02-08T18:47:51.074" v="61" actId="14100"/>
          <ac:spMkLst>
            <pc:docMk/>
            <pc:sldMk cId="0" sldId="271"/>
            <ac:spMk id="20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jpeg"/><Relationship Id="rId7" Type="http://schemas.openxmlformats.org/officeDocument/2006/relationships/image" Target="../media/image27.png"/><Relationship Id="rId12" Type="http://schemas.openxmlformats.org/officeDocument/2006/relationships/image" Target="../media/image89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4.png"/><Relationship Id="rId5" Type="http://schemas.openxmlformats.org/officeDocument/2006/relationships/image" Target="../media/image25.png"/><Relationship Id="rId10" Type="http://schemas.openxmlformats.org/officeDocument/2006/relationships/image" Target="../media/image87.svg"/><Relationship Id="rId4" Type="http://schemas.openxmlformats.org/officeDocument/2006/relationships/image" Target="../media/image24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65.png"/><Relationship Id="rId18" Type="http://schemas.openxmlformats.org/officeDocument/2006/relationships/image" Target="../media/image95.svg"/><Relationship Id="rId26" Type="http://schemas.openxmlformats.org/officeDocument/2006/relationships/image" Target="../media/image103.svg"/><Relationship Id="rId3" Type="http://schemas.openxmlformats.org/officeDocument/2006/relationships/image" Target="../media/image12.jpeg"/><Relationship Id="rId21" Type="http://schemas.openxmlformats.org/officeDocument/2006/relationships/image" Target="../media/image69.png"/><Relationship Id="rId7" Type="http://schemas.openxmlformats.org/officeDocument/2006/relationships/image" Target="../media/image27.png"/><Relationship Id="rId12" Type="http://schemas.openxmlformats.org/officeDocument/2006/relationships/image" Target="../media/image89.svg"/><Relationship Id="rId17" Type="http://schemas.openxmlformats.org/officeDocument/2006/relationships/image" Target="../media/image67.png"/><Relationship Id="rId25" Type="http://schemas.openxmlformats.org/officeDocument/2006/relationships/image" Target="../media/image71.png"/><Relationship Id="rId33" Type="http://schemas.openxmlformats.org/officeDocument/2006/relationships/image" Target="../media/image75.png"/><Relationship Id="rId2" Type="http://schemas.openxmlformats.org/officeDocument/2006/relationships/image" Target="../media/image23.jpeg"/><Relationship Id="rId16" Type="http://schemas.openxmlformats.org/officeDocument/2006/relationships/image" Target="../media/image93.svg"/><Relationship Id="rId20" Type="http://schemas.openxmlformats.org/officeDocument/2006/relationships/image" Target="../media/image97.sv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4.png"/><Relationship Id="rId24" Type="http://schemas.openxmlformats.org/officeDocument/2006/relationships/image" Target="../media/image101.svg"/><Relationship Id="rId32" Type="http://schemas.openxmlformats.org/officeDocument/2006/relationships/image" Target="../media/image109.svg"/><Relationship Id="rId5" Type="http://schemas.openxmlformats.org/officeDocument/2006/relationships/image" Target="../media/image25.png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openxmlformats.org/officeDocument/2006/relationships/image" Target="../media/image105.svg"/><Relationship Id="rId10" Type="http://schemas.openxmlformats.org/officeDocument/2006/relationships/image" Target="../media/image87.svg"/><Relationship Id="rId19" Type="http://schemas.openxmlformats.org/officeDocument/2006/relationships/image" Target="../media/image68.png"/><Relationship Id="rId31" Type="http://schemas.openxmlformats.org/officeDocument/2006/relationships/image" Target="../media/image74.png"/><Relationship Id="rId4" Type="http://schemas.openxmlformats.org/officeDocument/2006/relationships/image" Target="../media/image24.png"/><Relationship Id="rId9" Type="http://schemas.openxmlformats.org/officeDocument/2006/relationships/image" Target="../media/image63.png"/><Relationship Id="rId14" Type="http://schemas.openxmlformats.org/officeDocument/2006/relationships/image" Target="../media/image91.svg"/><Relationship Id="rId22" Type="http://schemas.openxmlformats.org/officeDocument/2006/relationships/image" Target="../media/image99.svg"/><Relationship Id="rId27" Type="http://schemas.openxmlformats.org/officeDocument/2006/relationships/image" Target="../media/image72.png"/><Relationship Id="rId30" Type="http://schemas.openxmlformats.org/officeDocument/2006/relationships/image" Target="../media/image10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12.svg"/><Relationship Id="rId18" Type="http://schemas.openxmlformats.org/officeDocument/2006/relationships/image" Target="../media/image60.png"/><Relationship Id="rId26" Type="http://schemas.openxmlformats.org/officeDocument/2006/relationships/image" Target="../media/image124.svg"/><Relationship Id="rId3" Type="http://schemas.openxmlformats.org/officeDocument/2006/relationships/image" Target="../media/image2.jpeg"/><Relationship Id="rId21" Type="http://schemas.openxmlformats.org/officeDocument/2006/relationships/image" Target="../media/image83.png"/><Relationship Id="rId34" Type="http://schemas.openxmlformats.org/officeDocument/2006/relationships/image" Target="../media/image94.png"/><Relationship Id="rId7" Type="http://schemas.openxmlformats.org/officeDocument/2006/relationships/image" Target="../media/image35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5" Type="http://schemas.openxmlformats.org/officeDocument/2006/relationships/image" Target="../media/image87.png"/><Relationship Id="rId33" Type="http://schemas.openxmlformats.org/officeDocument/2006/relationships/image" Target="../media/image131.svg"/><Relationship Id="rId2" Type="http://schemas.openxmlformats.org/officeDocument/2006/relationships/image" Target="../media/image1.jpeg"/><Relationship Id="rId16" Type="http://schemas.openxmlformats.org/officeDocument/2006/relationships/image" Target="../media/image79.png"/><Relationship Id="rId20" Type="http://schemas.openxmlformats.org/officeDocument/2006/relationships/image" Target="../media/image82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5.svg"/><Relationship Id="rId24" Type="http://schemas.openxmlformats.org/officeDocument/2006/relationships/image" Target="../media/image86.png"/><Relationship Id="rId32" Type="http://schemas.openxmlformats.org/officeDocument/2006/relationships/image" Target="../media/image93.png"/><Relationship Id="rId37" Type="http://schemas.openxmlformats.org/officeDocument/2006/relationships/image" Target="../media/image95.png"/><Relationship Id="rId5" Type="http://schemas.openxmlformats.org/officeDocument/2006/relationships/image" Target="../media/image33.png"/><Relationship Id="rId15" Type="http://schemas.openxmlformats.org/officeDocument/2006/relationships/image" Target="../media/image78.png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36" Type="http://schemas.openxmlformats.org/officeDocument/2006/relationships/image" Target="../media/image8.jpeg"/><Relationship Id="rId10" Type="http://schemas.openxmlformats.org/officeDocument/2006/relationships/image" Target="../media/image37.png"/><Relationship Id="rId19" Type="http://schemas.openxmlformats.org/officeDocument/2006/relationships/image" Target="../media/image81.png"/><Relationship Id="rId31" Type="http://schemas.openxmlformats.org/officeDocument/2006/relationships/image" Target="../media/image92.png"/><Relationship Id="rId4" Type="http://schemas.openxmlformats.org/officeDocument/2006/relationships/image" Target="../media/image32.png"/><Relationship Id="rId9" Type="http://schemas.openxmlformats.org/officeDocument/2006/relationships/image" Target="../media/image43.svg"/><Relationship Id="rId14" Type="http://schemas.openxmlformats.org/officeDocument/2006/relationships/image" Target="../media/image77.png"/><Relationship Id="rId22" Type="http://schemas.openxmlformats.org/officeDocument/2006/relationships/image" Target="../media/image84.png"/><Relationship Id="rId27" Type="http://schemas.openxmlformats.org/officeDocument/2006/relationships/image" Target="../media/image88.png"/><Relationship Id="rId30" Type="http://schemas.openxmlformats.org/officeDocument/2006/relationships/image" Target="../media/image91.png"/><Relationship Id="rId35" Type="http://schemas.openxmlformats.org/officeDocument/2006/relationships/image" Target="../media/image1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12.svg"/><Relationship Id="rId18" Type="http://schemas.openxmlformats.org/officeDocument/2006/relationships/image" Target="../media/image60.png"/><Relationship Id="rId26" Type="http://schemas.openxmlformats.org/officeDocument/2006/relationships/image" Target="../media/image88.png"/><Relationship Id="rId3" Type="http://schemas.openxmlformats.org/officeDocument/2006/relationships/image" Target="../media/image2.jpeg"/><Relationship Id="rId21" Type="http://schemas.openxmlformats.org/officeDocument/2006/relationships/image" Target="../media/image83.png"/><Relationship Id="rId34" Type="http://schemas.openxmlformats.org/officeDocument/2006/relationships/image" Target="../media/image133.svg"/><Relationship Id="rId7" Type="http://schemas.openxmlformats.org/officeDocument/2006/relationships/image" Target="../media/image35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5" Type="http://schemas.openxmlformats.org/officeDocument/2006/relationships/image" Target="../media/image124.svg"/><Relationship Id="rId33" Type="http://schemas.openxmlformats.org/officeDocument/2006/relationships/image" Target="../media/image94.png"/><Relationship Id="rId2" Type="http://schemas.openxmlformats.org/officeDocument/2006/relationships/image" Target="../media/image1.jpeg"/><Relationship Id="rId16" Type="http://schemas.openxmlformats.org/officeDocument/2006/relationships/image" Target="../media/image79.png"/><Relationship Id="rId20" Type="http://schemas.openxmlformats.org/officeDocument/2006/relationships/image" Target="../media/image82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5.svg"/><Relationship Id="rId24" Type="http://schemas.openxmlformats.org/officeDocument/2006/relationships/image" Target="../media/image87.png"/><Relationship Id="rId32" Type="http://schemas.openxmlformats.org/officeDocument/2006/relationships/image" Target="../media/image131.svg"/><Relationship Id="rId37" Type="http://schemas.openxmlformats.org/officeDocument/2006/relationships/image" Target="../media/image95.png"/><Relationship Id="rId5" Type="http://schemas.openxmlformats.org/officeDocument/2006/relationships/image" Target="../media/image33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0.png"/><Relationship Id="rId36" Type="http://schemas.openxmlformats.org/officeDocument/2006/relationships/image" Target="../media/image84.png"/><Relationship Id="rId10" Type="http://schemas.openxmlformats.org/officeDocument/2006/relationships/image" Target="../media/image37.png"/><Relationship Id="rId19" Type="http://schemas.openxmlformats.org/officeDocument/2006/relationships/image" Target="../media/image81.png"/><Relationship Id="rId31" Type="http://schemas.openxmlformats.org/officeDocument/2006/relationships/image" Target="../media/image93.png"/><Relationship Id="rId4" Type="http://schemas.openxmlformats.org/officeDocument/2006/relationships/image" Target="../media/image32.png"/><Relationship Id="rId9" Type="http://schemas.openxmlformats.org/officeDocument/2006/relationships/image" Target="../media/image43.sv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89.png"/><Relationship Id="rId30" Type="http://schemas.openxmlformats.org/officeDocument/2006/relationships/image" Target="../media/image92.png"/><Relationship Id="rId35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jpeg"/><Relationship Id="rId7" Type="http://schemas.openxmlformats.org/officeDocument/2006/relationships/image" Target="../media/image53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9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5.png"/><Relationship Id="rId18" Type="http://schemas.openxmlformats.org/officeDocument/2006/relationships/image" Target="../media/image57.png"/><Relationship Id="rId26" Type="http://schemas.openxmlformats.org/officeDocument/2006/relationships/image" Target="../media/image101.png"/><Relationship Id="rId3" Type="http://schemas.openxmlformats.org/officeDocument/2006/relationships/image" Target="../media/image12.jpeg"/><Relationship Id="rId21" Type="http://schemas.openxmlformats.org/officeDocument/2006/relationships/image" Target="../media/image59.png"/><Relationship Id="rId7" Type="http://schemas.openxmlformats.org/officeDocument/2006/relationships/image" Target="../media/image53.png"/><Relationship Id="rId12" Type="http://schemas.openxmlformats.org/officeDocument/2006/relationships/image" Target="../media/image14.png"/><Relationship Id="rId17" Type="http://schemas.openxmlformats.org/officeDocument/2006/relationships/image" Target="../media/image78.svg"/><Relationship Id="rId25" Type="http://schemas.openxmlformats.org/officeDocument/2006/relationships/image" Target="../media/image100.jpeg"/><Relationship Id="rId2" Type="http://schemas.openxmlformats.org/officeDocument/2006/relationships/image" Target="../media/image96.jpeg"/><Relationship Id="rId16" Type="http://schemas.openxmlformats.org/officeDocument/2006/relationships/image" Target="../media/image56.pn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.jpeg"/><Relationship Id="rId24" Type="http://schemas.openxmlformats.org/officeDocument/2006/relationships/image" Target="../media/image62.png"/><Relationship Id="rId5" Type="http://schemas.openxmlformats.org/officeDocument/2006/relationships/image" Target="../media/image51.png"/><Relationship Id="rId15" Type="http://schemas.openxmlformats.org/officeDocument/2006/relationships/image" Target="../media/image17.png"/><Relationship Id="rId23" Type="http://schemas.openxmlformats.org/officeDocument/2006/relationships/image" Target="../media/image61.png"/><Relationship Id="rId10" Type="http://schemas.openxmlformats.org/officeDocument/2006/relationships/image" Target="../media/image99.png"/><Relationship Id="rId19" Type="http://schemas.openxmlformats.org/officeDocument/2006/relationships/image" Target="../media/image80.svg"/><Relationship Id="rId4" Type="http://schemas.openxmlformats.org/officeDocument/2006/relationships/image" Target="../media/image50.png"/><Relationship Id="rId9" Type="http://schemas.openxmlformats.org/officeDocument/2006/relationships/image" Target="../media/image98.png"/><Relationship Id="rId14" Type="http://schemas.openxmlformats.org/officeDocument/2006/relationships/image" Target="../media/image16.png"/><Relationship Id="rId22" Type="http://schemas.openxmlformats.org/officeDocument/2006/relationships/image" Target="../media/image60.png"/><Relationship Id="rId27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jpe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74.sv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jpeg"/><Relationship Id="rId7" Type="http://schemas.openxmlformats.org/officeDocument/2006/relationships/image" Target="../media/image53.png"/><Relationship Id="rId12" Type="http://schemas.openxmlformats.org/officeDocument/2006/relationships/image" Target="../media/image145.sv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5.png"/><Relationship Id="rId5" Type="http://schemas.openxmlformats.org/officeDocument/2006/relationships/image" Target="../media/image51.png"/><Relationship Id="rId10" Type="http://schemas.openxmlformats.org/officeDocument/2006/relationships/image" Target="../media/image104.png"/><Relationship Id="rId4" Type="http://schemas.openxmlformats.org/officeDocument/2006/relationships/image" Target="../media/image50.png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8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7.png"/><Relationship Id="rId5" Type="http://schemas.openxmlformats.org/officeDocument/2006/relationships/image" Target="../media/image4.png"/><Relationship Id="rId10" Type="http://schemas.openxmlformats.org/officeDocument/2006/relationships/image" Target="../media/image106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Abo8EngGKY?si=O_9zox9Aclvzk_Xn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4" Type="http://schemas.openxmlformats.org/officeDocument/2006/relationships/image" Target="../media/image2.jpeg"/><Relationship Id="rId9" Type="http://schemas.openxmlformats.org/officeDocument/2006/relationships/image" Target="../media/image9.png"/><Relationship Id="rId1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0.png"/><Relationship Id="rId18" Type="http://schemas.openxmlformats.org/officeDocument/2006/relationships/image" Target="../media/image27.sv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1.svg"/><Relationship Id="rId17" Type="http://schemas.openxmlformats.org/officeDocument/2006/relationships/image" Target="../media/image22.png"/><Relationship Id="rId2" Type="http://schemas.openxmlformats.org/officeDocument/2006/relationships/image" Target="../media/image12.jpe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www.youtube.com/watch?v=LKvxEls4wRs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8.jpeg"/><Relationship Id="rId4" Type="http://schemas.openxmlformats.org/officeDocument/2006/relationships/image" Target="../media/image12.jpe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zgde21DvsA?si=Dc3wQUloTgrVaPce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2.jpeg"/><Relationship Id="rId10" Type="http://schemas.openxmlformats.org/officeDocument/2006/relationships/image" Target="../media/image11.png"/><Relationship Id="rId4" Type="http://schemas.openxmlformats.org/officeDocument/2006/relationships/hyperlink" Target="https://www.youtube.com/watch?v=LKvxEls4wRs" TargetMode="Externa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.jpeg"/><Relationship Id="rId5" Type="http://schemas.openxmlformats.org/officeDocument/2006/relationships/image" Target="../media/image15.png"/><Relationship Id="rId10" Type="http://schemas.openxmlformats.org/officeDocument/2006/relationships/image" Target="../media/image37.sv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svg"/><Relationship Id="rId18" Type="http://schemas.openxmlformats.org/officeDocument/2006/relationships/image" Target="../media/image41.png"/><Relationship Id="rId26" Type="http://schemas.openxmlformats.org/officeDocument/2006/relationships/image" Target="../media/image45.png"/><Relationship Id="rId3" Type="http://schemas.openxmlformats.org/officeDocument/2006/relationships/image" Target="../media/image2.jpeg"/><Relationship Id="rId21" Type="http://schemas.openxmlformats.org/officeDocument/2006/relationships/image" Target="../media/image55.svg"/><Relationship Id="rId34" Type="http://schemas.openxmlformats.org/officeDocument/2006/relationships/image" Target="../media/image8.jpe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33" Type="http://schemas.openxmlformats.org/officeDocument/2006/relationships/image" Target="../media/image67.svg"/><Relationship Id="rId2" Type="http://schemas.openxmlformats.org/officeDocument/2006/relationships/image" Target="../media/image1.jpe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29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45.svg"/><Relationship Id="rId24" Type="http://schemas.openxmlformats.org/officeDocument/2006/relationships/image" Target="../media/image44.png"/><Relationship Id="rId32" Type="http://schemas.openxmlformats.org/officeDocument/2006/relationships/image" Target="../media/image48.png"/><Relationship Id="rId5" Type="http://schemas.openxmlformats.org/officeDocument/2006/relationships/image" Target="../media/image33.png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28" Type="http://schemas.openxmlformats.org/officeDocument/2006/relationships/image" Target="../media/image46.png"/><Relationship Id="rId10" Type="http://schemas.openxmlformats.org/officeDocument/2006/relationships/image" Target="../media/image37.png"/><Relationship Id="rId19" Type="http://schemas.openxmlformats.org/officeDocument/2006/relationships/image" Target="../media/image53.svg"/><Relationship Id="rId31" Type="http://schemas.openxmlformats.org/officeDocument/2006/relationships/image" Target="../media/image65.svg"/><Relationship Id="rId4" Type="http://schemas.openxmlformats.org/officeDocument/2006/relationships/image" Target="../media/image32.png"/><Relationship Id="rId9" Type="http://schemas.openxmlformats.org/officeDocument/2006/relationships/image" Target="../media/image43.svg"/><Relationship Id="rId14" Type="http://schemas.openxmlformats.org/officeDocument/2006/relationships/image" Target="../media/image39.png"/><Relationship Id="rId22" Type="http://schemas.openxmlformats.org/officeDocument/2006/relationships/image" Target="../media/image43.png"/><Relationship Id="rId27" Type="http://schemas.openxmlformats.org/officeDocument/2006/relationships/image" Target="../media/image61.svg"/><Relationship Id="rId30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jpe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56.png"/><Relationship Id="rId26" Type="http://schemas.openxmlformats.org/officeDocument/2006/relationships/image" Target="../media/image62.png"/><Relationship Id="rId3" Type="http://schemas.openxmlformats.org/officeDocument/2006/relationships/image" Target="../media/image12.jpeg"/><Relationship Id="rId21" Type="http://schemas.openxmlformats.org/officeDocument/2006/relationships/image" Target="../media/image80.svg"/><Relationship Id="rId7" Type="http://schemas.openxmlformats.org/officeDocument/2006/relationships/image" Target="../media/image53.png"/><Relationship Id="rId12" Type="http://schemas.openxmlformats.org/officeDocument/2006/relationships/image" Target="../media/image76.svg"/><Relationship Id="rId17" Type="http://schemas.openxmlformats.org/officeDocument/2006/relationships/image" Target="../media/image17.png"/><Relationship Id="rId25" Type="http://schemas.openxmlformats.org/officeDocument/2006/relationships/image" Target="../media/image61.png"/><Relationship Id="rId2" Type="http://schemas.openxmlformats.org/officeDocument/2006/relationships/image" Target="../media/image49.jpeg"/><Relationship Id="rId16" Type="http://schemas.openxmlformats.org/officeDocument/2006/relationships/image" Target="../media/image16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24" Type="http://schemas.openxmlformats.org/officeDocument/2006/relationships/image" Target="../media/image60.png"/><Relationship Id="rId5" Type="http://schemas.openxmlformats.org/officeDocument/2006/relationships/image" Target="../media/image51.png"/><Relationship Id="rId15" Type="http://schemas.openxmlformats.org/officeDocument/2006/relationships/image" Target="../media/image15.png"/><Relationship Id="rId23" Type="http://schemas.openxmlformats.org/officeDocument/2006/relationships/image" Target="../media/image59.png"/><Relationship Id="rId10" Type="http://schemas.openxmlformats.org/officeDocument/2006/relationships/image" Target="../media/image74.svg"/><Relationship Id="rId19" Type="http://schemas.openxmlformats.org/officeDocument/2006/relationships/image" Target="../media/image78.sv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14.png"/><Relationship Id="rId22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545832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905556"/>
            <a:ext cx="4390123" cy="2452201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9" t="-82462" r="4" b="-994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8108314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3"/>
                </a:lnTo>
                <a:lnTo>
                  <a:pt x="0" y="2249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218115"/>
            <a:ext cx="5669117" cy="3139644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3552156" y="510011"/>
            <a:ext cx="3707144" cy="1662036"/>
          </a:xfrm>
          <a:custGeom>
            <a:avLst/>
            <a:gdLst/>
            <a:ahLst/>
            <a:cxnLst/>
            <a:rect l="l" t="t" r="r" b="b"/>
            <a:pathLst>
              <a:path w="3707144" h="1662036">
                <a:moveTo>
                  <a:pt x="0" y="0"/>
                </a:moveTo>
                <a:lnTo>
                  <a:pt x="3707144" y="0"/>
                </a:lnTo>
                <a:lnTo>
                  <a:pt x="3707144" y="1662036"/>
                </a:lnTo>
                <a:lnTo>
                  <a:pt x="0" y="16620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273627" y="510011"/>
            <a:ext cx="1609253" cy="1662036"/>
            <a:chOff x="0" y="0"/>
            <a:chExt cx="6350000" cy="6558280"/>
          </a:xfrm>
        </p:grpSpPr>
        <p:sp>
          <p:nvSpPr>
            <p:cNvPr id="10" name="Freeform 10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50862" y="3471928"/>
            <a:ext cx="7748707" cy="123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  <a:spcBef>
                <a:spcPct val="0"/>
              </a:spcBef>
            </a:pPr>
            <a:r>
              <a:rPr lang="en-US" sz="7999">
                <a:solidFill>
                  <a:srgbClr val="000000"/>
                </a:solidFill>
                <a:latin typeface="Aleo Bold"/>
              </a:rPr>
              <a:t>Cuthbert's Moor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9238" y="4713560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 rot="21266143">
            <a:off x="2060951" y="9136839"/>
            <a:ext cx="286746" cy="286746"/>
          </a:xfrm>
          <a:custGeom>
            <a:avLst/>
            <a:gdLst/>
            <a:ahLst/>
            <a:cxnLst/>
            <a:rect l="l" t="t" r="r" b="b"/>
            <a:pathLst>
              <a:path w="286746" h="286746">
                <a:moveTo>
                  <a:pt x="0" y="0"/>
                </a:moveTo>
                <a:lnTo>
                  <a:pt x="286746" y="0"/>
                </a:lnTo>
                <a:lnTo>
                  <a:pt x="286746" y="286746"/>
                </a:lnTo>
                <a:lnTo>
                  <a:pt x="0" y="286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 rot="21277009">
            <a:off x="2341841" y="8868978"/>
            <a:ext cx="4596899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9D9D9D"/>
                </a:solidFill>
                <a:latin typeface="Nunito 1 Bold"/>
              </a:rPr>
              <a:t>2023 Bright Woods Forest School CIC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66525" y="5038725"/>
            <a:ext cx="6317380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4A2308"/>
                </a:solidFill>
                <a:latin typeface="Nunito 1 Bold"/>
              </a:rPr>
              <a:t>An area of upland peatland in the Durham Dales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9" y="1943100"/>
            <a:ext cx="7922935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240834"/>
            <a:ext cx="18288000" cy="10055691"/>
            <a:chOff x="0" y="-142875"/>
            <a:chExt cx="24384000" cy="13407588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848813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9995113"/>
              <a:ext cx="5853497" cy="32569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784" r="2" b="-1037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0265455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9078524"/>
              <a:ext cx="7558823" cy="4173489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5770867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1764409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93211" y="-142875"/>
              <a:ext cx="13539673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r>
                <a:rPr lang="en-US" sz="6500">
                  <a:solidFill>
                    <a:srgbClr val="4A2308"/>
                  </a:solidFill>
                  <a:latin typeface="Aleo Bold"/>
                </a:rPr>
                <a:t>Classifying animals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996718" y="6785328"/>
              <a:ext cx="20298631" cy="4125326"/>
              <a:chOff x="0" y="0"/>
              <a:chExt cx="4009606" cy="81487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009606" cy="814879"/>
              </a:xfrm>
              <a:custGeom>
                <a:avLst/>
                <a:gdLst/>
                <a:ahLst/>
                <a:cxnLst/>
                <a:rect l="l" t="t" r="r" b="b"/>
                <a:pathLst>
                  <a:path w="4009606" h="814879">
                    <a:moveTo>
                      <a:pt x="25427" y="0"/>
                    </a:moveTo>
                    <a:lnTo>
                      <a:pt x="3984179" y="0"/>
                    </a:lnTo>
                    <a:cubicBezTo>
                      <a:pt x="3990923" y="0"/>
                      <a:pt x="3997390" y="2679"/>
                      <a:pt x="4002159" y="7447"/>
                    </a:cubicBezTo>
                    <a:cubicBezTo>
                      <a:pt x="4006927" y="12216"/>
                      <a:pt x="4009606" y="18683"/>
                      <a:pt x="4009606" y="25427"/>
                    </a:cubicBezTo>
                    <a:lnTo>
                      <a:pt x="4009606" y="789452"/>
                    </a:lnTo>
                    <a:cubicBezTo>
                      <a:pt x="4009606" y="796196"/>
                      <a:pt x="4006927" y="802663"/>
                      <a:pt x="4002159" y="807432"/>
                    </a:cubicBezTo>
                    <a:cubicBezTo>
                      <a:pt x="3997390" y="812200"/>
                      <a:pt x="3990923" y="814879"/>
                      <a:pt x="3984179" y="814879"/>
                    </a:cubicBezTo>
                    <a:lnTo>
                      <a:pt x="25427" y="814879"/>
                    </a:lnTo>
                    <a:cubicBezTo>
                      <a:pt x="18683" y="814879"/>
                      <a:pt x="12216" y="812200"/>
                      <a:pt x="7447" y="807432"/>
                    </a:cubicBezTo>
                    <a:cubicBezTo>
                      <a:pt x="2679" y="802663"/>
                      <a:pt x="0" y="796196"/>
                      <a:pt x="0" y="789452"/>
                    </a:cubicBezTo>
                    <a:lnTo>
                      <a:pt x="0" y="25427"/>
                    </a:lnTo>
                    <a:cubicBezTo>
                      <a:pt x="0" y="18683"/>
                      <a:pt x="2679" y="12216"/>
                      <a:pt x="7447" y="7447"/>
                    </a:cubicBezTo>
                    <a:cubicBezTo>
                      <a:pt x="12216" y="2679"/>
                      <a:pt x="18683" y="0"/>
                      <a:pt x="25427" y="0"/>
                    </a:cubicBezTo>
                    <a:close/>
                  </a:path>
                </a:pathLst>
              </a:custGeom>
              <a:solidFill>
                <a:srgbClr val="B8CAD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4009606" cy="833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450110" y="7347831"/>
              <a:ext cx="19684808" cy="3126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</a:pPr>
              <a:r>
                <a:rPr lang="en-US" sz="3499">
                  <a:solidFill>
                    <a:srgbClr val="08294C"/>
                  </a:solidFill>
                  <a:latin typeface="Nunito 1 Bold"/>
                </a:rPr>
                <a:t>Animals are divided into two main groups. Do you know what they are?</a:t>
              </a:r>
            </a:p>
            <a:p>
              <a:pPr>
                <a:lnSpc>
                  <a:spcPts val="4200"/>
                </a:lnSpc>
              </a:pPr>
              <a:endParaRPr lang="en-US" sz="3499">
                <a:solidFill>
                  <a:srgbClr val="08294C"/>
                </a:solidFill>
                <a:latin typeface="Nunito 1 Bold"/>
              </a:endParaRPr>
            </a:p>
            <a:p>
              <a:pPr>
                <a:lnSpc>
                  <a:spcPts val="4899"/>
                </a:lnSpc>
              </a:pPr>
              <a:r>
                <a:rPr lang="en-US" sz="3499">
                  <a:solidFill>
                    <a:srgbClr val="08294C"/>
                  </a:solidFill>
                  <a:latin typeface="Nunito 1 Bold"/>
                </a:rPr>
                <a:t>These two groups are then subdivided. Do you know any of the names of these groups?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185150" y="1608187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185150" y="1608187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1511889" y="501323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0" y="0"/>
                  </a:moveTo>
                  <a:lnTo>
                    <a:pt x="748985" y="0"/>
                  </a:lnTo>
                  <a:lnTo>
                    <a:pt x="748985" y="748985"/>
                  </a:lnTo>
                  <a:lnTo>
                    <a:pt x="0" y="748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 rot="-5400000">
              <a:off x="11858303" y="5951508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1" y="0"/>
                  </a:lnTo>
                  <a:lnTo>
                    <a:pt x="905151" y="279889"/>
                  </a:lnTo>
                  <a:lnTo>
                    <a:pt x="0" y="279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1599993" y="4902593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0" y="0"/>
                  </a:moveTo>
                  <a:lnTo>
                    <a:pt x="748986" y="0"/>
                  </a:lnTo>
                  <a:lnTo>
                    <a:pt x="748986" y="748985"/>
                  </a:lnTo>
                  <a:lnTo>
                    <a:pt x="0" y="748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 flipH="1">
              <a:off x="12365920" y="501323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 flipH="1">
              <a:off x="12310879" y="496414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1640942" y="484924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0" y="0"/>
                  </a:moveTo>
                  <a:lnTo>
                    <a:pt x="748985" y="0"/>
                  </a:lnTo>
                  <a:lnTo>
                    <a:pt x="748985" y="748985"/>
                  </a:lnTo>
                  <a:lnTo>
                    <a:pt x="0" y="748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 flipH="1">
              <a:off x="12218331" y="483654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 flipH="1">
              <a:off x="12260874" y="4902593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1550688" y="496414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0" y="0"/>
                  </a:moveTo>
                  <a:lnTo>
                    <a:pt x="748985" y="0"/>
                  </a:lnTo>
                  <a:lnTo>
                    <a:pt x="748985" y="748985"/>
                  </a:lnTo>
                  <a:lnTo>
                    <a:pt x="0" y="748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8828922" y="3350655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8746372" y="3414155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5820079" y="4830510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 rot="5469725">
              <a:off x="14059209" y="3778495"/>
              <a:ext cx="909752" cy="281313"/>
            </a:xfrm>
            <a:custGeom>
              <a:avLst/>
              <a:gdLst/>
              <a:ahLst/>
              <a:cxnLst/>
              <a:rect l="l" t="t" r="r" b="b"/>
              <a:pathLst>
                <a:path w="909752" h="281313">
                  <a:moveTo>
                    <a:pt x="0" y="0"/>
                  </a:moveTo>
                  <a:lnTo>
                    <a:pt x="909751" y="0"/>
                  </a:lnTo>
                  <a:lnTo>
                    <a:pt x="909751" y="281312"/>
                  </a:lnTo>
                  <a:lnTo>
                    <a:pt x="0" y="281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/>
            <p:nvPr/>
          </p:nvSpPr>
          <p:spPr>
            <a:xfrm rot="-10730274" flipH="1">
              <a:off x="13698905" y="417938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 rot="-10730274" flipH="1">
              <a:off x="13752940" y="422957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>
            <a:xfrm rot="10798358">
              <a:off x="12953339" y="4837188"/>
              <a:ext cx="861958" cy="266534"/>
            </a:xfrm>
            <a:custGeom>
              <a:avLst/>
              <a:gdLst/>
              <a:ahLst/>
              <a:cxnLst/>
              <a:rect l="l" t="t" r="r" b="b"/>
              <a:pathLst>
                <a:path w="861958" h="266534">
                  <a:moveTo>
                    <a:pt x="0" y="0"/>
                  </a:moveTo>
                  <a:lnTo>
                    <a:pt x="861958" y="0"/>
                  </a:lnTo>
                  <a:lnTo>
                    <a:pt x="861958" y="266534"/>
                  </a:lnTo>
                  <a:lnTo>
                    <a:pt x="0" y="266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 rot="-10730274" flipH="1">
              <a:off x="13842880" y="435903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/>
            <p:cNvSpPr/>
            <p:nvPr/>
          </p:nvSpPr>
          <p:spPr>
            <a:xfrm rot="-10730274" flipH="1">
              <a:off x="13801686" y="429213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 rot="-10730274" flipH="1">
              <a:off x="13891350" y="4306655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 rot="5400000">
              <a:off x="15791316" y="3743370"/>
              <a:ext cx="910765" cy="281626"/>
            </a:xfrm>
            <a:custGeom>
              <a:avLst/>
              <a:gdLst/>
              <a:ahLst/>
              <a:cxnLst/>
              <a:rect l="l" t="t" r="r" b="b"/>
              <a:pathLst>
                <a:path w="910765" h="281626">
                  <a:moveTo>
                    <a:pt x="0" y="0"/>
                  </a:moveTo>
                  <a:lnTo>
                    <a:pt x="910765" y="0"/>
                  </a:lnTo>
                  <a:lnTo>
                    <a:pt x="910765" y="281626"/>
                  </a:lnTo>
                  <a:lnTo>
                    <a:pt x="0" y="281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 rot="-10800000" flipH="1">
              <a:off x="15445587" y="417097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 rot="-10800000" flipH="1">
              <a:off x="15500628" y="420587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/>
            <p:nvPr/>
          </p:nvSpPr>
          <p:spPr>
            <a:xfrm rot="-10800000">
              <a:off x="14660553" y="4828864"/>
              <a:ext cx="890080" cy="275230"/>
            </a:xfrm>
            <a:custGeom>
              <a:avLst/>
              <a:gdLst/>
              <a:ahLst/>
              <a:cxnLst/>
              <a:rect l="l" t="t" r="r" b="b"/>
              <a:pathLst>
                <a:path w="890080" h="275230">
                  <a:moveTo>
                    <a:pt x="0" y="0"/>
                  </a:moveTo>
                  <a:lnTo>
                    <a:pt x="890080" y="0"/>
                  </a:lnTo>
                  <a:lnTo>
                    <a:pt x="890080" y="275230"/>
                  </a:lnTo>
                  <a:lnTo>
                    <a:pt x="0" y="275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3"/>
            <p:cNvSpPr/>
            <p:nvPr/>
          </p:nvSpPr>
          <p:spPr>
            <a:xfrm rot="-10800000" flipH="1">
              <a:off x="15593175" y="433348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4"/>
            <p:cNvSpPr/>
            <p:nvPr/>
          </p:nvSpPr>
          <p:spPr>
            <a:xfrm rot="-10800000" flipH="1">
              <a:off x="15550633" y="4267435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 rot="-10800000" flipH="1">
              <a:off x="15640573" y="4280135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6"/>
            <p:cNvSpPr/>
            <p:nvPr/>
          </p:nvSpPr>
          <p:spPr>
            <a:xfrm rot="5400000">
              <a:off x="17671252" y="3747046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89"/>
                  </a:lnTo>
                  <a:lnTo>
                    <a:pt x="0" y="279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7"/>
            <p:cNvSpPr/>
            <p:nvPr/>
          </p:nvSpPr>
          <p:spPr>
            <a:xfrm rot="-10800000" flipH="1">
              <a:off x="17325193" y="416160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8"/>
            <p:cNvSpPr/>
            <p:nvPr/>
          </p:nvSpPr>
          <p:spPr>
            <a:xfrm rot="-10800000" flipH="1">
              <a:off x="17361308" y="418690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49"/>
            <p:cNvSpPr/>
            <p:nvPr/>
          </p:nvSpPr>
          <p:spPr>
            <a:xfrm rot="-10800000">
              <a:off x="16635943" y="4824204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50"/>
            <p:cNvSpPr/>
            <p:nvPr/>
          </p:nvSpPr>
          <p:spPr>
            <a:xfrm rot="-10800000" flipH="1">
              <a:off x="17461829" y="426381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/>
            <p:nvPr/>
          </p:nvSpPr>
          <p:spPr>
            <a:xfrm rot="-10800000" flipH="1">
              <a:off x="17411029" y="422316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2"/>
            <p:cNvSpPr/>
            <p:nvPr/>
          </p:nvSpPr>
          <p:spPr>
            <a:xfrm rot="-10800000" flipH="1">
              <a:off x="17514787" y="428921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/>
            <p:nvPr/>
          </p:nvSpPr>
          <p:spPr>
            <a:xfrm rot="5400000">
              <a:off x="21224038" y="3774146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4"/>
            <p:cNvSpPr/>
            <p:nvPr/>
          </p:nvSpPr>
          <p:spPr>
            <a:xfrm rot="-10800000" flipH="1">
              <a:off x="21005216" y="432005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55"/>
            <p:cNvSpPr/>
            <p:nvPr/>
          </p:nvSpPr>
          <p:spPr>
            <a:xfrm rot="-10800000" flipH="1">
              <a:off x="20965972" y="417097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6"/>
            <p:cNvSpPr/>
            <p:nvPr/>
          </p:nvSpPr>
          <p:spPr>
            <a:xfrm rot="-10800000">
              <a:off x="20200506" y="4822016"/>
              <a:ext cx="897033" cy="277380"/>
            </a:xfrm>
            <a:custGeom>
              <a:avLst/>
              <a:gdLst/>
              <a:ahLst/>
              <a:cxnLst/>
              <a:rect l="l" t="t" r="r" b="b"/>
              <a:pathLst>
                <a:path w="897033" h="277380">
                  <a:moveTo>
                    <a:pt x="0" y="0"/>
                  </a:moveTo>
                  <a:lnTo>
                    <a:pt x="897033" y="0"/>
                  </a:lnTo>
                  <a:lnTo>
                    <a:pt x="897033" y="277380"/>
                  </a:lnTo>
                  <a:lnTo>
                    <a:pt x="0" y="277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7"/>
            <p:cNvSpPr/>
            <p:nvPr/>
          </p:nvSpPr>
          <p:spPr>
            <a:xfrm rot="-10800000" flipH="1">
              <a:off x="21067572" y="435041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8"/>
            <p:cNvSpPr/>
            <p:nvPr/>
          </p:nvSpPr>
          <p:spPr>
            <a:xfrm rot="-10800000" flipH="1">
              <a:off x="20877072" y="423427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59"/>
            <p:cNvSpPr/>
            <p:nvPr/>
          </p:nvSpPr>
          <p:spPr>
            <a:xfrm rot="-10800000" flipH="1">
              <a:off x="20965972" y="426381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3800705" y="4830028"/>
              <a:ext cx="885778" cy="273900"/>
            </a:xfrm>
            <a:custGeom>
              <a:avLst/>
              <a:gdLst/>
              <a:ahLst/>
              <a:cxnLst/>
              <a:rect l="l" t="t" r="r" b="b"/>
              <a:pathLst>
                <a:path w="885778" h="273900">
                  <a:moveTo>
                    <a:pt x="0" y="0"/>
                  </a:moveTo>
                  <a:lnTo>
                    <a:pt x="885778" y="0"/>
                  </a:lnTo>
                  <a:lnTo>
                    <a:pt x="885778" y="273900"/>
                  </a:lnTo>
                  <a:lnTo>
                    <a:pt x="0" y="27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19309003" y="4826534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17525034" y="4828864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63"/>
            <p:cNvSpPr/>
            <p:nvPr/>
          </p:nvSpPr>
          <p:spPr>
            <a:xfrm rot="5400000">
              <a:off x="19595286" y="3747046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89"/>
                  </a:lnTo>
                  <a:lnTo>
                    <a:pt x="0" y="279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64"/>
            <p:cNvSpPr/>
            <p:nvPr/>
          </p:nvSpPr>
          <p:spPr>
            <a:xfrm rot="-10800000" flipH="1">
              <a:off x="19254481" y="416160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65"/>
            <p:cNvSpPr/>
            <p:nvPr/>
          </p:nvSpPr>
          <p:spPr>
            <a:xfrm rot="-10800000" flipH="1">
              <a:off x="19286122" y="421046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18419378" y="4828864"/>
              <a:ext cx="900576" cy="278475"/>
            </a:xfrm>
            <a:custGeom>
              <a:avLst/>
              <a:gdLst/>
              <a:ahLst/>
              <a:cxnLst/>
              <a:rect l="l" t="t" r="r" b="b"/>
              <a:pathLst>
                <a:path w="900576" h="278475">
                  <a:moveTo>
                    <a:pt x="0" y="0"/>
                  </a:moveTo>
                  <a:lnTo>
                    <a:pt x="900576" y="0"/>
                  </a:lnTo>
                  <a:lnTo>
                    <a:pt x="900576" y="278476"/>
                  </a:lnTo>
                  <a:lnTo>
                    <a:pt x="0" y="278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67"/>
            <p:cNvSpPr/>
            <p:nvPr/>
          </p:nvSpPr>
          <p:spPr>
            <a:xfrm rot="-10800000" flipH="1">
              <a:off x="19396154" y="428921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68"/>
            <p:cNvSpPr/>
            <p:nvPr/>
          </p:nvSpPr>
          <p:spPr>
            <a:xfrm rot="-10800000" flipH="1">
              <a:off x="19340794" y="424979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69"/>
            <p:cNvSpPr/>
            <p:nvPr/>
          </p:nvSpPr>
          <p:spPr>
            <a:xfrm rot="-10800000" flipH="1">
              <a:off x="19438821" y="4280135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9919307" y="4849244"/>
              <a:ext cx="866829" cy="268040"/>
            </a:xfrm>
            <a:custGeom>
              <a:avLst/>
              <a:gdLst/>
              <a:ahLst/>
              <a:cxnLst/>
              <a:rect l="l" t="t" r="r" b="b"/>
              <a:pathLst>
                <a:path w="866829" h="268040">
                  <a:moveTo>
                    <a:pt x="0" y="0"/>
                  </a:moveTo>
                  <a:lnTo>
                    <a:pt x="866829" y="0"/>
                  </a:lnTo>
                  <a:lnTo>
                    <a:pt x="866829" y="268040"/>
                  </a:lnTo>
                  <a:lnTo>
                    <a:pt x="0" y="26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6004790" y="4836544"/>
              <a:ext cx="930748" cy="287805"/>
            </a:xfrm>
            <a:custGeom>
              <a:avLst/>
              <a:gdLst/>
              <a:ahLst/>
              <a:cxnLst/>
              <a:rect l="l" t="t" r="r" b="b"/>
              <a:pathLst>
                <a:path w="930748" h="287805">
                  <a:moveTo>
                    <a:pt x="0" y="0"/>
                  </a:moveTo>
                  <a:lnTo>
                    <a:pt x="930748" y="0"/>
                  </a:lnTo>
                  <a:lnTo>
                    <a:pt x="930748" y="287805"/>
                  </a:lnTo>
                  <a:lnTo>
                    <a:pt x="0" y="287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9057997" y="4849244"/>
              <a:ext cx="866829" cy="268040"/>
            </a:xfrm>
            <a:custGeom>
              <a:avLst/>
              <a:gdLst/>
              <a:ahLst/>
              <a:cxnLst/>
              <a:rect l="l" t="t" r="r" b="b"/>
              <a:pathLst>
                <a:path w="866829" h="268040">
                  <a:moveTo>
                    <a:pt x="0" y="0"/>
                  </a:moveTo>
                  <a:lnTo>
                    <a:pt x="866829" y="0"/>
                  </a:lnTo>
                  <a:lnTo>
                    <a:pt x="866829" y="268040"/>
                  </a:lnTo>
                  <a:lnTo>
                    <a:pt x="0" y="26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73"/>
            <p:cNvSpPr/>
            <p:nvPr/>
          </p:nvSpPr>
          <p:spPr>
            <a:xfrm rot="-5400000" flipH="1">
              <a:off x="8289459" y="418690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74"/>
            <p:cNvSpPr/>
            <p:nvPr/>
          </p:nvSpPr>
          <p:spPr>
            <a:xfrm rot="-5400000" flipH="1">
              <a:off x="8240378" y="422750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75"/>
            <p:cNvSpPr/>
            <p:nvPr/>
          </p:nvSpPr>
          <p:spPr>
            <a:xfrm rot="-5471367">
              <a:off x="7787803" y="3737424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76"/>
            <p:cNvSpPr/>
            <p:nvPr/>
          </p:nvSpPr>
          <p:spPr>
            <a:xfrm rot="-5400000" flipH="1">
              <a:off x="8112772" y="432005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77"/>
            <p:cNvSpPr/>
            <p:nvPr/>
          </p:nvSpPr>
          <p:spPr>
            <a:xfrm rot="-5400000" flipH="1">
              <a:off x="8178821" y="427750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78"/>
            <p:cNvSpPr/>
            <p:nvPr/>
          </p:nvSpPr>
          <p:spPr>
            <a:xfrm rot="-5400000" flipH="1">
              <a:off x="8166121" y="436744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79"/>
            <p:cNvSpPr/>
            <p:nvPr/>
          </p:nvSpPr>
          <p:spPr>
            <a:xfrm rot="-10800000">
              <a:off x="10786136" y="4843358"/>
              <a:ext cx="880207" cy="272177"/>
            </a:xfrm>
            <a:custGeom>
              <a:avLst/>
              <a:gdLst/>
              <a:ahLst/>
              <a:cxnLst/>
              <a:rect l="l" t="t" r="r" b="b"/>
              <a:pathLst>
                <a:path w="880207" h="272177">
                  <a:moveTo>
                    <a:pt x="0" y="0"/>
                  </a:moveTo>
                  <a:lnTo>
                    <a:pt x="880206" y="0"/>
                  </a:lnTo>
                  <a:lnTo>
                    <a:pt x="880206" y="272177"/>
                  </a:lnTo>
                  <a:lnTo>
                    <a:pt x="0" y="272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80"/>
            <p:cNvSpPr/>
            <p:nvPr/>
          </p:nvSpPr>
          <p:spPr>
            <a:xfrm rot="-5400000" flipH="1">
              <a:off x="10194082" y="419070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81"/>
            <p:cNvSpPr/>
            <p:nvPr/>
          </p:nvSpPr>
          <p:spPr>
            <a:xfrm rot="-5400000" flipH="1">
              <a:off x="10144301" y="423431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82"/>
            <p:cNvSpPr/>
            <p:nvPr/>
          </p:nvSpPr>
          <p:spPr>
            <a:xfrm rot="-5471367">
              <a:off x="9691726" y="3744238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83"/>
            <p:cNvSpPr/>
            <p:nvPr/>
          </p:nvSpPr>
          <p:spPr>
            <a:xfrm rot="-5400000" flipH="1">
              <a:off x="10016695" y="432686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84"/>
            <p:cNvSpPr/>
            <p:nvPr/>
          </p:nvSpPr>
          <p:spPr>
            <a:xfrm rot="-5400000" flipH="1">
              <a:off x="10082744" y="4284323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85"/>
            <p:cNvSpPr/>
            <p:nvPr/>
          </p:nvSpPr>
          <p:spPr>
            <a:xfrm rot="-5400000" flipH="1">
              <a:off x="10089804" y="436744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86"/>
            <p:cNvSpPr/>
            <p:nvPr/>
          </p:nvSpPr>
          <p:spPr>
            <a:xfrm>
              <a:off x="4151165" y="4837394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87"/>
            <p:cNvSpPr/>
            <p:nvPr/>
          </p:nvSpPr>
          <p:spPr>
            <a:xfrm>
              <a:off x="7875205" y="4849244"/>
              <a:ext cx="866829" cy="268040"/>
            </a:xfrm>
            <a:custGeom>
              <a:avLst/>
              <a:gdLst/>
              <a:ahLst/>
              <a:cxnLst/>
              <a:rect l="l" t="t" r="r" b="b"/>
              <a:pathLst>
                <a:path w="866829" h="268040">
                  <a:moveTo>
                    <a:pt x="0" y="0"/>
                  </a:moveTo>
                  <a:lnTo>
                    <a:pt x="866829" y="0"/>
                  </a:lnTo>
                  <a:lnTo>
                    <a:pt x="866829" y="268040"/>
                  </a:lnTo>
                  <a:lnTo>
                    <a:pt x="0" y="26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88"/>
            <p:cNvSpPr/>
            <p:nvPr/>
          </p:nvSpPr>
          <p:spPr>
            <a:xfrm>
              <a:off x="3274175" y="4839526"/>
              <a:ext cx="885863" cy="273926"/>
            </a:xfrm>
            <a:custGeom>
              <a:avLst/>
              <a:gdLst/>
              <a:ahLst/>
              <a:cxnLst/>
              <a:rect l="l" t="t" r="r" b="b"/>
              <a:pathLst>
                <a:path w="885863" h="273926">
                  <a:moveTo>
                    <a:pt x="0" y="0"/>
                  </a:moveTo>
                  <a:lnTo>
                    <a:pt x="885863" y="0"/>
                  </a:lnTo>
                  <a:lnTo>
                    <a:pt x="885863" y="273926"/>
                  </a:lnTo>
                  <a:lnTo>
                    <a:pt x="0" y="273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89"/>
            <p:cNvSpPr/>
            <p:nvPr/>
          </p:nvSpPr>
          <p:spPr>
            <a:xfrm rot="-5400000" flipH="1">
              <a:off x="2724701" y="418690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90"/>
            <p:cNvSpPr/>
            <p:nvPr/>
          </p:nvSpPr>
          <p:spPr>
            <a:xfrm rot="-5400000" flipH="1">
              <a:off x="2675619" y="422750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91"/>
            <p:cNvSpPr/>
            <p:nvPr/>
          </p:nvSpPr>
          <p:spPr>
            <a:xfrm rot="-5471367">
              <a:off x="2223044" y="3737424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92"/>
            <p:cNvSpPr/>
            <p:nvPr/>
          </p:nvSpPr>
          <p:spPr>
            <a:xfrm rot="-5400000" flipH="1">
              <a:off x="2548014" y="432005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93"/>
            <p:cNvSpPr/>
            <p:nvPr/>
          </p:nvSpPr>
          <p:spPr>
            <a:xfrm rot="-5400000" flipH="1">
              <a:off x="2614063" y="427750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94"/>
            <p:cNvSpPr/>
            <p:nvPr/>
          </p:nvSpPr>
          <p:spPr>
            <a:xfrm rot="-5400000" flipH="1">
              <a:off x="2601363" y="436744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95"/>
            <p:cNvSpPr/>
            <p:nvPr/>
          </p:nvSpPr>
          <p:spPr>
            <a:xfrm>
              <a:off x="7030044" y="4849244"/>
              <a:ext cx="866829" cy="268040"/>
            </a:xfrm>
            <a:custGeom>
              <a:avLst/>
              <a:gdLst/>
              <a:ahLst/>
              <a:cxnLst/>
              <a:rect l="l" t="t" r="r" b="b"/>
              <a:pathLst>
                <a:path w="866829" h="268040">
                  <a:moveTo>
                    <a:pt x="0" y="0"/>
                  </a:moveTo>
                  <a:lnTo>
                    <a:pt x="866828" y="0"/>
                  </a:lnTo>
                  <a:lnTo>
                    <a:pt x="866828" y="268040"/>
                  </a:lnTo>
                  <a:lnTo>
                    <a:pt x="0" y="26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96"/>
            <p:cNvSpPr/>
            <p:nvPr/>
          </p:nvSpPr>
          <p:spPr>
            <a:xfrm rot="-5400000" flipH="1">
              <a:off x="6410473" y="418690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97"/>
            <p:cNvSpPr/>
            <p:nvPr/>
          </p:nvSpPr>
          <p:spPr>
            <a:xfrm rot="-5400000" flipH="1">
              <a:off x="6361392" y="422750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98"/>
            <p:cNvSpPr/>
            <p:nvPr/>
          </p:nvSpPr>
          <p:spPr>
            <a:xfrm rot="-5471367">
              <a:off x="5908817" y="3737424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99"/>
            <p:cNvSpPr/>
            <p:nvPr/>
          </p:nvSpPr>
          <p:spPr>
            <a:xfrm rot="-5400000" flipH="1">
              <a:off x="6233786" y="432005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100"/>
            <p:cNvSpPr/>
            <p:nvPr/>
          </p:nvSpPr>
          <p:spPr>
            <a:xfrm rot="-5400000" flipH="1">
              <a:off x="6299835" y="427750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01"/>
            <p:cNvSpPr/>
            <p:nvPr/>
          </p:nvSpPr>
          <p:spPr>
            <a:xfrm rot="-5400000" flipH="1">
              <a:off x="6287135" y="436744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02"/>
            <p:cNvSpPr/>
            <p:nvPr/>
          </p:nvSpPr>
          <p:spPr>
            <a:xfrm>
              <a:off x="5163338" y="4836544"/>
              <a:ext cx="930748" cy="287805"/>
            </a:xfrm>
            <a:custGeom>
              <a:avLst/>
              <a:gdLst/>
              <a:ahLst/>
              <a:cxnLst/>
              <a:rect l="l" t="t" r="r" b="b"/>
              <a:pathLst>
                <a:path w="930748" h="287805">
                  <a:moveTo>
                    <a:pt x="0" y="0"/>
                  </a:moveTo>
                  <a:lnTo>
                    <a:pt x="930748" y="0"/>
                  </a:lnTo>
                  <a:lnTo>
                    <a:pt x="930748" y="287805"/>
                  </a:lnTo>
                  <a:lnTo>
                    <a:pt x="0" y="287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03"/>
            <p:cNvSpPr/>
            <p:nvPr/>
          </p:nvSpPr>
          <p:spPr>
            <a:xfrm rot="-5400000" flipH="1">
              <a:off x="4603740" y="417246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04"/>
            <p:cNvSpPr/>
            <p:nvPr/>
          </p:nvSpPr>
          <p:spPr>
            <a:xfrm rot="-5400000" flipH="1">
              <a:off x="4554658" y="422750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105"/>
            <p:cNvSpPr/>
            <p:nvPr/>
          </p:nvSpPr>
          <p:spPr>
            <a:xfrm rot="-5471367">
              <a:off x="4102083" y="3737424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106"/>
            <p:cNvSpPr/>
            <p:nvPr/>
          </p:nvSpPr>
          <p:spPr>
            <a:xfrm rot="-5400000" flipH="1">
              <a:off x="4427053" y="432005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107"/>
            <p:cNvSpPr/>
            <p:nvPr/>
          </p:nvSpPr>
          <p:spPr>
            <a:xfrm rot="-5400000" flipH="1">
              <a:off x="4493102" y="427750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108"/>
            <p:cNvSpPr/>
            <p:nvPr/>
          </p:nvSpPr>
          <p:spPr>
            <a:xfrm rot="-5400000" flipH="1">
              <a:off x="4480402" y="436744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109"/>
            <p:cNvSpPr/>
            <p:nvPr/>
          </p:nvSpPr>
          <p:spPr>
            <a:xfrm>
              <a:off x="8540613" y="4849244"/>
              <a:ext cx="866829" cy="268040"/>
            </a:xfrm>
            <a:custGeom>
              <a:avLst/>
              <a:gdLst/>
              <a:ahLst/>
              <a:cxnLst/>
              <a:rect l="l" t="t" r="r" b="b"/>
              <a:pathLst>
                <a:path w="866829" h="268040">
                  <a:moveTo>
                    <a:pt x="0" y="0"/>
                  </a:moveTo>
                  <a:lnTo>
                    <a:pt x="866829" y="0"/>
                  </a:lnTo>
                  <a:lnTo>
                    <a:pt x="866829" y="268040"/>
                  </a:lnTo>
                  <a:lnTo>
                    <a:pt x="0" y="26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110"/>
            <p:cNvSpPr/>
            <p:nvPr/>
          </p:nvSpPr>
          <p:spPr>
            <a:xfrm>
              <a:off x="6608279" y="4854341"/>
              <a:ext cx="852069" cy="263476"/>
            </a:xfrm>
            <a:custGeom>
              <a:avLst/>
              <a:gdLst/>
              <a:ahLst/>
              <a:cxnLst/>
              <a:rect l="l" t="t" r="r" b="b"/>
              <a:pathLst>
                <a:path w="852069" h="263476">
                  <a:moveTo>
                    <a:pt x="0" y="0"/>
                  </a:moveTo>
                  <a:lnTo>
                    <a:pt x="852069" y="0"/>
                  </a:lnTo>
                  <a:lnTo>
                    <a:pt x="852069" y="263476"/>
                  </a:lnTo>
                  <a:lnTo>
                    <a:pt x="0" y="26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111"/>
            <p:cNvSpPr/>
            <p:nvPr/>
          </p:nvSpPr>
          <p:spPr>
            <a:xfrm>
              <a:off x="4845838" y="4843358"/>
              <a:ext cx="883113" cy="273075"/>
            </a:xfrm>
            <a:custGeom>
              <a:avLst/>
              <a:gdLst/>
              <a:ahLst/>
              <a:cxnLst/>
              <a:rect l="l" t="t" r="r" b="b"/>
              <a:pathLst>
                <a:path w="883113" h="273075">
                  <a:moveTo>
                    <a:pt x="0" y="0"/>
                  </a:moveTo>
                  <a:lnTo>
                    <a:pt x="883113" y="0"/>
                  </a:lnTo>
                  <a:lnTo>
                    <a:pt x="883113" y="273076"/>
                  </a:lnTo>
                  <a:lnTo>
                    <a:pt x="0" y="273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112"/>
            <p:cNvSpPr/>
            <p:nvPr/>
          </p:nvSpPr>
          <p:spPr>
            <a:xfrm rot="-10800000">
              <a:off x="15403259" y="4836113"/>
              <a:ext cx="859104" cy="265651"/>
            </a:xfrm>
            <a:custGeom>
              <a:avLst/>
              <a:gdLst/>
              <a:ahLst/>
              <a:cxnLst/>
              <a:rect l="l" t="t" r="r" b="b"/>
              <a:pathLst>
                <a:path w="859104" h="265651">
                  <a:moveTo>
                    <a:pt x="0" y="0"/>
                  </a:moveTo>
                  <a:lnTo>
                    <a:pt x="859104" y="0"/>
                  </a:lnTo>
                  <a:lnTo>
                    <a:pt x="859104" y="265651"/>
                  </a:lnTo>
                  <a:lnTo>
                    <a:pt x="0" y="265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12847807" y="525567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14" name="Freeform 114"/>
            <p:cNvSpPr/>
            <p:nvPr/>
          </p:nvSpPr>
          <p:spPr>
            <a:xfrm>
              <a:off x="21095403" y="4846144"/>
              <a:ext cx="852069" cy="263476"/>
            </a:xfrm>
            <a:custGeom>
              <a:avLst/>
              <a:gdLst/>
              <a:ahLst/>
              <a:cxnLst/>
              <a:rect l="l" t="t" r="r" b="b"/>
              <a:pathLst>
                <a:path w="852069" h="263476">
                  <a:moveTo>
                    <a:pt x="0" y="0"/>
                  </a:moveTo>
                  <a:lnTo>
                    <a:pt x="852069" y="0"/>
                  </a:lnTo>
                  <a:lnTo>
                    <a:pt x="852069" y="263476"/>
                  </a:lnTo>
                  <a:lnTo>
                    <a:pt x="0" y="26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115"/>
            <p:cNvSpPr/>
            <p:nvPr/>
          </p:nvSpPr>
          <p:spPr>
            <a:xfrm>
              <a:off x="21934772" y="4846144"/>
              <a:ext cx="852069" cy="263476"/>
            </a:xfrm>
            <a:custGeom>
              <a:avLst/>
              <a:gdLst/>
              <a:ahLst/>
              <a:cxnLst/>
              <a:rect l="l" t="t" r="r" b="b"/>
              <a:pathLst>
                <a:path w="852069" h="263476">
                  <a:moveTo>
                    <a:pt x="0" y="0"/>
                  </a:moveTo>
                  <a:lnTo>
                    <a:pt x="852069" y="0"/>
                  </a:lnTo>
                  <a:lnTo>
                    <a:pt x="852069" y="263476"/>
                  </a:lnTo>
                  <a:lnTo>
                    <a:pt x="0" y="26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7156883"/>
            <a:ext cx="18288000" cy="3139642"/>
            <a:chOff x="0" y="1"/>
            <a:chExt cx="24384000" cy="4186190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770290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916590"/>
              <a:ext cx="5853497" cy="32569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784" r="2" b="-1037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186933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1"/>
              <a:ext cx="7558823" cy="4173491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11" name="Freeform 1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94908" y="205115"/>
            <a:ext cx="10154755" cy="113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4A2308"/>
                </a:solidFill>
                <a:latin typeface="Aleo Bold"/>
              </a:rPr>
              <a:t>Classifying animals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1866532" y="4672485"/>
            <a:ext cx="14467686" cy="3630443"/>
            <a:chOff x="0" y="0"/>
            <a:chExt cx="19290248" cy="4840591"/>
          </a:xfrm>
        </p:grpSpPr>
        <p:sp>
          <p:nvSpPr>
            <p:cNvPr id="16" name="TextBox 16"/>
            <p:cNvSpPr txBox="1"/>
            <p:nvPr/>
          </p:nvSpPr>
          <p:spPr>
            <a:xfrm>
              <a:off x="9658840" y="-9525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658840" y="-9525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8" name="Freeform 18"/>
            <p:cNvSpPr/>
            <p:nvPr/>
          </p:nvSpPr>
          <p:spPr>
            <a:xfrm>
              <a:off x="8985579" y="330979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0" y="0"/>
                  </a:moveTo>
                  <a:lnTo>
                    <a:pt x="748985" y="0"/>
                  </a:lnTo>
                  <a:lnTo>
                    <a:pt x="748985" y="748985"/>
                  </a:lnTo>
                  <a:lnTo>
                    <a:pt x="0" y="748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 rot="-5400000">
              <a:off x="9331994" y="4248071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9073684" y="319915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0" y="0"/>
                  </a:moveTo>
                  <a:lnTo>
                    <a:pt x="748985" y="0"/>
                  </a:lnTo>
                  <a:lnTo>
                    <a:pt x="748985" y="748985"/>
                  </a:lnTo>
                  <a:lnTo>
                    <a:pt x="0" y="748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 flipH="1">
              <a:off x="9839610" y="330979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9784569" y="326071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9114633" y="314580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0" y="0"/>
                  </a:moveTo>
                  <a:lnTo>
                    <a:pt x="748985" y="0"/>
                  </a:lnTo>
                  <a:lnTo>
                    <a:pt x="748985" y="748985"/>
                  </a:lnTo>
                  <a:lnTo>
                    <a:pt x="0" y="748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 flipH="1">
              <a:off x="9692021" y="313310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 flipH="1">
              <a:off x="9734564" y="319915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9024378" y="326071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0" y="0"/>
                  </a:moveTo>
                  <a:lnTo>
                    <a:pt x="748985" y="0"/>
                  </a:lnTo>
                  <a:lnTo>
                    <a:pt x="748985" y="748985"/>
                  </a:lnTo>
                  <a:lnTo>
                    <a:pt x="0" y="748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302613" y="1647219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6220063" y="1710719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3293769" y="3127073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 rot="5469725">
              <a:off x="11532899" y="2075058"/>
              <a:ext cx="909752" cy="281313"/>
            </a:xfrm>
            <a:custGeom>
              <a:avLst/>
              <a:gdLst/>
              <a:ahLst/>
              <a:cxnLst/>
              <a:rect l="l" t="t" r="r" b="b"/>
              <a:pathLst>
                <a:path w="909752" h="281313">
                  <a:moveTo>
                    <a:pt x="0" y="0"/>
                  </a:moveTo>
                  <a:lnTo>
                    <a:pt x="909751" y="0"/>
                  </a:lnTo>
                  <a:lnTo>
                    <a:pt x="909751" y="281312"/>
                  </a:lnTo>
                  <a:lnTo>
                    <a:pt x="0" y="281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 rot="-10730274" flipH="1">
              <a:off x="11172595" y="247595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6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6" y="748985"/>
                  </a:lnTo>
                  <a:lnTo>
                    <a:pt x="748986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 rot="-10730274" flipH="1">
              <a:off x="11226630" y="252613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/>
            <p:nvPr/>
          </p:nvSpPr>
          <p:spPr>
            <a:xfrm rot="10798358">
              <a:off x="10427029" y="3133751"/>
              <a:ext cx="861958" cy="266534"/>
            </a:xfrm>
            <a:custGeom>
              <a:avLst/>
              <a:gdLst/>
              <a:ahLst/>
              <a:cxnLst/>
              <a:rect l="l" t="t" r="r" b="b"/>
              <a:pathLst>
                <a:path w="861958" h="266534">
                  <a:moveTo>
                    <a:pt x="0" y="0"/>
                  </a:moveTo>
                  <a:lnTo>
                    <a:pt x="861958" y="0"/>
                  </a:lnTo>
                  <a:lnTo>
                    <a:pt x="861958" y="266534"/>
                  </a:lnTo>
                  <a:lnTo>
                    <a:pt x="0" y="266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 rot="-10730274" flipH="1">
              <a:off x="11316571" y="2655595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>
            <a:xfrm rot="-10730274" flipH="1">
              <a:off x="11275376" y="258869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 rot="-10730274" flipH="1">
              <a:off x="11365040" y="260321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6"/>
                  </a:lnTo>
                  <a:lnTo>
                    <a:pt x="748985" y="748986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/>
            <p:cNvSpPr/>
            <p:nvPr/>
          </p:nvSpPr>
          <p:spPr>
            <a:xfrm rot="5400000">
              <a:off x="13265006" y="2039933"/>
              <a:ext cx="910765" cy="281626"/>
            </a:xfrm>
            <a:custGeom>
              <a:avLst/>
              <a:gdLst/>
              <a:ahLst/>
              <a:cxnLst/>
              <a:rect l="l" t="t" r="r" b="b"/>
              <a:pathLst>
                <a:path w="910765" h="281626">
                  <a:moveTo>
                    <a:pt x="0" y="0"/>
                  </a:moveTo>
                  <a:lnTo>
                    <a:pt x="910765" y="0"/>
                  </a:lnTo>
                  <a:lnTo>
                    <a:pt x="910765" y="281626"/>
                  </a:lnTo>
                  <a:lnTo>
                    <a:pt x="0" y="281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 rot="-10800000" flipH="1">
              <a:off x="12919277" y="246753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 rot="-10800000" flipH="1">
              <a:off x="12974318" y="250244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6"/>
                  </a:lnTo>
                  <a:lnTo>
                    <a:pt x="748985" y="748986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 rot="-10800000">
              <a:off x="12134243" y="3125428"/>
              <a:ext cx="890080" cy="275230"/>
            </a:xfrm>
            <a:custGeom>
              <a:avLst/>
              <a:gdLst/>
              <a:ahLst/>
              <a:cxnLst/>
              <a:rect l="l" t="t" r="r" b="b"/>
              <a:pathLst>
                <a:path w="890080" h="275230">
                  <a:moveTo>
                    <a:pt x="0" y="0"/>
                  </a:moveTo>
                  <a:lnTo>
                    <a:pt x="890080" y="0"/>
                  </a:lnTo>
                  <a:lnTo>
                    <a:pt x="890080" y="275229"/>
                  </a:lnTo>
                  <a:lnTo>
                    <a:pt x="0" y="275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 rot="-10800000" flipH="1">
              <a:off x="13066866" y="263004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/>
            <p:nvPr/>
          </p:nvSpPr>
          <p:spPr>
            <a:xfrm rot="-10800000" flipH="1">
              <a:off x="13024323" y="256399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3"/>
            <p:cNvSpPr/>
            <p:nvPr/>
          </p:nvSpPr>
          <p:spPr>
            <a:xfrm rot="-10800000" flipH="1">
              <a:off x="13114263" y="257669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4"/>
            <p:cNvSpPr/>
            <p:nvPr/>
          </p:nvSpPr>
          <p:spPr>
            <a:xfrm rot="5400000">
              <a:off x="15144943" y="2043609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 rot="-10800000" flipH="1">
              <a:off x="14798883" y="245817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6"/>
            <p:cNvSpPr/>
            <p:nvPr/>
          </p:nvSpPr>
          <p:spPr>
            <a:xfrm rot="-10800000" flipH="1">
              <a:off x="14834998" y="248346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7"/>
            <p:cNvSpPr/>
            <p:nvPr/>
          </p:nvSpPr>
          <p:spPr>
            <a:xfrm rot="-10800000">
              <a:off x="14109633" y="3120767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8"/>
            <p:cNvSpPr/>
            <p:nvPr/>
          </p:nvSpPr>
          <p:spPr>
            <a:xfrm rot="-10800000" flipH="1">
              <a:off x="14935519" y="256037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49"/>
            <p:cNvSpPr/>
            <p:nvPr/>
          </p:nvSpPr>
          <p:spPr>
            <a:xfrm rot="-10800000" flipH="1">
              <a:off x="14884719" y="251972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50"/>
            <p:cNvSpPr/>
            <p:nvPr/>
          </p:nvSpPr>
          <p:spPr>
            <a:xfrm rot="-10800000" flipH="1">
              <a:off x="14988478" y="258577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/>
            <p:nvPr/>
          </p:nvSpPr>
          <p:spPr>
            <a:xfrm rot="5400000">
              <a:off x="18697728" y="2070709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2"/>
            <p:cNvSpPr/>
            <p:nvPr/>
          </p:nvSpPr>
          <p:spPr>
            <a:xfrm rot="-10800000" flipH="1">
              <a:off x="18478906" y="261661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/>
            <p:nvPr/>
          </p:nvSpPr>
          <p:spPr>
            <a:xfrm rot="-10800000" flipH="1">
              <a:off x="18439663" y="246753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4"/>
            <p:cNvSpPr/>
            <p:nvPr/>
          </p:nvSpPr>
          <p:spPr>
            <a:xfrm rot="-10800000">
              <a:off x="17674196" y="3118579"/>
              <a:ext cx="897033" cy="277380"/>
            </a:xfrm>
            <a:custGeom>
              <a:avLst/>
              <a:gdLst/>
              <a:ahLst/>
              <a:cxnLst/>
              <a:rect l="l" t="t" r="r" b="b"/>
              <a:pathLst>
                <a:path w="897033" h="277380">
                  <a:moveTo>
                    <a:pt x="0" y="0"/>
                  </a:moveTo>
                  <a:lnTo>
                    <a:pt x="897033" y="0"/>
                  </a:lnTo>
                  <a:lnTo>
                    <a:pt x="897033" y="277380"/>
                  </a:lnTo>
                  <a:lnTo>
                    <a:pt x="0" y="277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55"/>
            <p:cNvSpPr/>
            <p:nvPr/>
          </p:nvSpPr>
          <p:spPr>
            <a:xfrm rot="-10800000" flipH="1">
              <a:off x="18541263" y="264697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6"/>
            <p:cNvSpPr/>
            <p:nvPr/>
          </p:nvSpPr>
          <p:spPr>
            <a:xfrm rot="-10800000" flipH="1">
              <a:off x="18350763" y="253084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7"/>
            <p:cNvSpPr/>
            <p:nvPr/>
          </p:nvSpPr>
          <p:spPr>
            <a:xfrm rot="-10800000" flipH="1">
              <a:off x="18439663" y="256037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11274395" y="3126591"/>
              <a:ext cx="885778" cy="273900"/>
            </a:xfrm>
            <a:custGeom>
              <a:avLst/>
              <a:gdLst/>
              <a:ahLst/>
              <a:cxnLst/>
              <a:rect l="l" t="t" r="r" b="b"/>
              <a:pathLst>
                <a:path w="885778" h="273900">
                  <a:moveTo>
                    <a:pt x="0" y="0"/>
                  </a:moveTo>
                  <a:lnTo>
                    <a:pt x="885778" y="0"/>
                  </a:lnTo>
                  <a:lnTo>
                    <a:pt x="885778" y="273900"/>
                  </a:lnTo>
                  <a:lnTo>
                    <a:pt x="0" y="27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16782693" y="3123098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89"/>
                  </a:lnTo>
                  <a:lnTo>
                    <a:pt x="0" y="279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4998724" y="3125428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89"/>
                  </a:lnTo>
                  <a:lnTo>
                    <a:pt x="0" y="279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1"/>
            <p:cNvSpPr/>
            <p:nvPr/>
          </p:nvSpPr>
          <p:spPr>
            <a:xfrm rot="5400000">
              <a:off x="17068976" y="2043609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62"/>
            <p:cNvSpPr/>
            <p:nvPr/>
          </p:nvSpPr>
          <p:spPr>
            <a:xfrm rot="-10800000" flipH="1">
              <a:off x="16728172" y="245817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63"/>
            <p:cNvSpPr/>
            <p:nvPr/>
          </p:nvSpPr>
          <p:spPr>
            <a:xfrm rot="-10800000" flipH="1">
              <a:off x="16759813" y="250702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15893068" y="3125428"/>
              <a:ext cx="900576" cy="278475"/>
            </a:xfrm>
            <a:custGeom>
              <a:avLst/>
              <a:gdLst/>
              <a:ahLst/>
              <a:cxnLst/>
              <a:rect l="l" t="t" r="r" b="b"/>
              <a:pathLst>
                <a:path w="900576" h="278475">
                  <a:moveTo>
                    <a:pt x="0" y="0"/>
                  </a:moveTo>
                  <a:lnTo>
                    <a:pt x="900576" y="0"/>
                  </a:lnTo>
                  <a:lnTo>
                    <a:pt x="900576" y="278475"/>
                  </a:lnTo>
                  <a:lnTo>
                    <a:pt x="0" y="27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65"/>
            <p:cNvSpPr/>
            <p:nvPr/>
          </p:nvSpPr>
          <p:spPr>
            <a:xfrm rot="-10800000" flipH="1">
              <a:off x="16869844" y="258577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66"/>
            <p:cNvSpPr/>
            <p:nvPr/>
          </p:nvSpPr>
          <p:spPr>
            <a:xfrm rot="-10800000" flipH="1">
              <a:off x="16814485" y="254635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67"/>
            <p:cNvSpPr/>
            <p:nvPr/>
          </p:nvSpPr>
          <p:spPr>
            <a:xfrm rot="-10800000" flipH="1">
              <a:off x="16912511" y="2576698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7392997" y="3145807"/>
              <a:ext cx="866829" cy="268040"/>
            </a:xfrm>
            <a:custGeom>
              <a:avLst/>
              <a:gdLst/>
              <a:ahLst/>
              <a:cxnLst/>
              <a:rect l="l" t="t" r="r" b="b"/>
              <a:pathLst>
                <a:path w="866829" h="268040">
                  <a:moveTo>
                    <a:pt x="0" y="0"/>
                  </a:moveTo>
                  <a:lnTo>
                    <a:pt x="866829" y="0"/>
                  </a:lnTo>
                  <a:lnTo>
                    <a:pt x="866829" y="268040"/>
                  </a:lnTo>
                  <a:lnTo>
                    <a:pt x="0" y="26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3478480" y="3133107"/>
              <a:ext cx="930748" cy="287805"/>
            </a:xfrm>
            <a:custGeom>
              <a:avLst/>
              <a:gdLst/>
              <a:ahLst/>
              <a:cxnLst/>
              <a:rect l="l" t="t" r="r" b="b"/>
              <a:pathLst>
                <a:path w="930748" h="287805">
                  <a:moveTo>
                    <a:pt x="0" y="0"/>
                  </a:moveTo>
                  <a:lnTo>
                    <a:pt x="930748" y="0"/>
                  </a:lnTo>
                  <a:lnTo>
                    <a:pt x="930748" y="287805"/>
                  </a:lnTo>
                  <a:lnTo>
                    <a:pt x="0" y="287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6531687" y="3145807"/>
              <a:ext cx="866829" cy="268040"/>
            </a:xfrm>
            <a:custGeom>
              <a:avLst/>
              <a:gdLst/>
              <a:ahLst/>
              <a:cxnLst/>
              <a:rect l="l" t="t" r="r" b="b"/>
              <a:pathLst>
                <a:path w="866829" h="268040">
                  <a:moveTo>
                    <a:pt x="0" y="0"/>
                  </a:moveTo>
                  <a:lnTo>
                    <a:pt x="866829" y="0"/>
                  </a:lnTo>
                  <a:lnTo>
                    <a:pt x="866829" y="268040"/>
                  </a:lnTo>
                  <a:lnTo>
                    <a:pt x="0" y="26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71"/>
            <p:cNvSpPr/>
            <p:nvPr/>
          </p:nvSpPr>
          <p:spPr>
            <a:xfrm rot="-5400000" flipH="1">
              <a:off x="5763149" y="248346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Freeform 72"/>
            <p:cNvSpPr/>
            <p:nvPr/>
          </p:nvSpPr>
          <p:spPr>
            <a:xfrm rot="-5400000" flipH="1">
              <a:off x="5714068" y="252406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Freeform 73"/>
            <p:cNvSpPr/>
            <p:nvPr/>
          </p:nvSpPr>
          <p:spPr>
            <a:xfrm rot="-5471367">
              <a:off x="5261493" y="2033987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Freeform 74"/>
            <p:cNvSpPr/>
            <p:nvPr/>
          </p:nvSpPr>
          <p:spPr>
            <a:xfrm rot="-5400000" flipH="1">
              <a:off x="5586462" y="261661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Freeform 75"/>
            <p:cNvSpPr/>
            <p:nvPr/>
          </p:nvSpPr>
          <p:spPr>
            <a:xfrm rot="-5400000" flipH="1">
              <a:off x="5652511" y="257407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Freeform 76"/>
            <p:cNvSpPr/>
            <p:nvPr/>
          </p:nvSpPr>
          <p:spPr>
            <a:xfrm rot="-5400000" flipH="1">
              <a:off x="5639811" y="266401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Freeform 77"/>
            <p:cNvSpPr/>
            <p:nvPr/>
          </p:nvSpPr>
          <p:spPr>
            <a:xfrm rot="-10800000">
              <a:off x="8259826" y="3139921"/>
              <a:ext cx="880207" cy="272177"/>
            </a:xfrm>
            <a:custGeom>
              <a:avLst/>
              <a:gdLst/>
              <a:ahLst/>
              <a:cxnLst/>
              <a:rect l="l" t="t" r="r" b="b"/>
              <a:pathLst>
                <a:path w="880207" h="272177">
                  <a:moveTo>
                    <a:pt x="0" y="0"/>
                  </a:moveTo>
                  <a:lnTo>
                    <a:pt x="880207" y="0"/>
                  </a:lnTo>
                  <a:lnTo>
                    <a:pt x="880207" y="272177"/>
                  </a:lnTo>
                  <a:lnTo>
                    <a:pt x="0" y="272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Freeform 78"/>
            <p:cNvSpPr/>
            <p:nvPr/>
          </p:nvSpPr>
          <p:spPr>
            <a:xfrm rot="-5400000" flipH="1">
              <a:off x="7667772" y="2487270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Freeform 79"/>
            <p:cNvSpPr/>
            <p:nvPr/>
          </p:nvSpPr>
          <p:spPr>
            <a:xfrm rot="-5400000" flipH="1">
              <a:off x="7617991" y="2530881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80"/>
            <p:cNvSpPr/>
            <p:nvPr/>
          </p:nvSpPr>
          <p:spPr>
            <a:xfrm rot="-5471367">
              <a:off x="7165416" y="2040801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Freeform 81"/>
            <p:cNvSpPr/>
            <p:nvPr/>
          </p:nvSpPr>
          <p:spPr>
            <a:xfrm rot="-5400000" flipH="1">
              <a:off x="7490385" y="262342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82"/>
            <p:cNvSpPr/>
            <p:nvPr/>
          </p:nvSpPr>
          <p:spPr>
            <a:xfrm rot="-5400000" flipH="1">
              <a:off x="7556434" y="258088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Freeform 83"/>
            <p:cNvSpPr/>
            <p:nvPr/>
          </p:nvSpPr>
          <p:spPr>
            <a:xfrm rot="-5400000" flipH="1">
              <a:off x="7563494" y="266401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84"/>
            <p:cNvSpPr/>
            <p:nvPr/>
          </p:nvSpPr>
          <p:spPr>
            <a:xfrm>
              <a:off x="1624855" y="3133957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85"/>
            <p:cNvSpPr/>
            <p:nvPr/>
          </p:nvSpPr>
          <p:spPr>
            <a:xfrm>
              <a:off x="5348896" y="3145807"/>
              <a:ext cx="866829" cy="268040"/>
            </a:xfrm>
            <a:custGeom>
              <a:avLst/>
              <a:gdLst/>
              <a:ahLst/>
              <a:cxnLst/>
              <a:rect l="l" t="t" r="r" b="b"/>
              <a:pathLst>
                <a:path w="866829" h="268040">
                  <a:moveTo>
                    <a:pt x="0" y="0"/>
                  </a:moveTo>
                  <a:lnTo>
                    <a:pt x="866828" y="0"/>
                  </a:lnTo>
                  <a:lnTo>
                    <a:pt x="866828" y="268040"/>
                  </a:lnTo>
                  <a:lnTo>
                    <a:pt x="0" y="26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86"/>
            <p:cNvSpPr/>
            <p:nvPr/>
          </p:nvSpPr>
          <p:spPr>
            <a:xfrm>
              <a:off x="747866" y="3136089"/>
              <a:ext cx="885863" cy="273926"/>
            </a:xfrm>
            <a:custGeom>
              <a:avLst/>
              <a:gdLst/>
              <a:ahLst/>
              <a:cxnLst/>
              <a:rect l="l" t="t" r="r" b="b"/>
              <a:pathLst>
                <a:path w="885863" h="273926">
                  <a:moveTo>
                    <a:pt x="0" y="0"/>
                  </a:moveTo>
                  <a:lnTo>
                    <a:pt x="885862" y="0"/>
                  </a:lnTo>
                  <a:lnTo>
                    <a:pt x="885862" y="273926"/>
                  </a:lnTo>
                  <a:lnTo>
                    <a:pt x="0" y="273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87"/>
            <p:cNvSpPr/>
            <p:nvPr/>
          </p:nvSpPr>
          <p:spPr>
            <a:xfrm rot="-5400000" flipH="1">
              <a:off x="198391" y="248346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88"/>
            <p:cNvSpPr/>
            <p:nvPr/>
          </p:nvSpPr>
          <p:spPr>
            <a:xfrm rot="-5400000" flipH="1">
              <a:off x="149310" y="252406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89"/>
            <p:cNvSpPr/>
            <p:nvPr/>
          </p:nvSpPr>
          <p:spPr>
            <a:xfrm rot="-5471367">
              <a:off x="-303265" y="2033987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90"/>
            <p:cNvSpPr/>
            <p:nvPr/>
          </p:nvSpPr>
          <p:spPr>
            <a:xfrm rot="-5400000" flipH="1">
              <a:off x="21704" y="261661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91"/>
            <p:cNvSpPr/>
            <p:nvPr/>
          </p:nvSpPr>
          <p:spPr>
            <a:xfrm rot="-5400000" flipH="1">
              <a:off x="87753" y="257407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92"/>
            <p:cNvSpPr/>
            <p:nvPr/>
          </p:nvSpPr>
          <p:spPr>
            <a:xfrm rot="-5400000" flipH="1">
              <a:off x="75053" y="266401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93"/>
            <p:cNvSpPr/>
            <p:nvPr/>
          </p:nvSpPr>
          <p:spPr>
            <a:xfrm>
              <a:off x="4503734" y="3145807"/>
              <a:ext cx="866829" cy="268040"/>
            </a:xfrm>
            <a:custGeom>
              <a:avLst/>
              <a:gdLst/>
              <a:ahLst/>
              <a:cxnLst/>
              <a:rect l="l" t="t" r="r" b="b"/>
              <a:pathLst>
                <a:path w="866829" h="268040">
                  <a:moveTo>
                    <a:pt x="0" y="0"/>
                  </a:moveTo>
                  <a:lnTo>
                    <a:pt x="866828" y="0"/>
                  </a:lnTo>
                  <a:lnTo>
                    <a:pt x="866828" y="268040"/>
                  </a:lnTo>
                  <a:lnTo>
                    <a:pt x="0" y="26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Freeform 94"/>
            <p:cNvSpPr/>
            <p:nvPr/>
          </p:nvSpPr>
          <p:spPr>
            <a:xfrm rot="-5400000" flipH="1">
              <a:off x="3884163" y="2483469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95"/>
            <p:cNvSpPr/>
            <p:nvPr/>
          </p:nvSpPr>
          <p:spPr>
            <a:xfrm rot="-5400000" flipH="1">
              <a:off x="3835082" y="252406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96"/>
            <p:cNvSpPr/>
            <p:nvPr/>
          </p:nvSpPr>
          <p:spPr>
            <a:xfrm rot="-5471367">
              <a:off x="3382507" y="2033987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97"/>
            <p:cNvSpPr/>
            <p:nvPr/>
          </p:nvSpPr>
          <p:spPr>
            <a:xfrm rot="-5400000" flipH="1">
              <a:off x="3707476" y="261661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98"/>
            <p:cNvSpPr/>
            <p:nvPr/>
          </p:nvSpPr>
          <p:spPr>
            <a:xfrm rot="-5400000" flipH="1">
              <a:off x="3773525" y="257407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99"/>
            <p:cNvSpPr/>
            <p:nvPr/>
          </p:nvSpPr>
          <p:spPr>
            <a:xfrm rot="-5400000" flipH="1">
              <a:off x="3760825" y="266401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100"/>
            <p:cNvSpPr/>
            <p:nvPr/>
          </p:nvSpPr>
          <p:spPr>
            <a:xfrm>
              <a:off x="2637028" y="3133107"/>
              <a:ext cx="930748" cy="287805"/>
            </a:xfrm>
            <a:custGeom>
              <a:avLst/>
              <a:gdLst/>
              <a:ahLst/>
              <a:cxnLst/>
              <a:rect l="l" t="t" r="r" b="b"/>
              <a:pathLst>
                <a:path w="930748" h="287805">
                  <a:moveTo>
                    <a:pt x="0" y="0"/>
                  </a:moveTo>
                  <a:lnTo>
                    <a:pt x="930748" y="0"/>
                  </a:lnTo>
                  <a:lnTo>
                    <a:pt x="930748" y="287805"/>
                  </a:lnTo>
                  <a:lnTo>
                    <a:pt x="0" y="287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101"/>
            <p:cNvSpPr/>
            <p:nvPr/>
          </p:nvSpPr>
          <p:spPr>
            <a:xfrm rot="-5400000" flipH="1">
              <a:off x="2077430" y="2469026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102"/>
            <p:cNvSpPr/>
            <p:nvPr/>
          </p:nvSpPr>
          <p:spPr>
            <a:xfrm rot="-5400000" flipH="1">
              <a:off x="2028349" y="2524067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03"/>
            <p:cNvSpPr/>
            <p:nvPr/>
          </p:nvSpPr>
          <p:spPr>
            <a:xfrm rot="-5471367">
              <a:off x="1575774" y="2033987"/>
              <a:ext cx="905150" cy="279890"/>
            </a:xfrm>
            <a:custGeom>
              <a:avLst/>
              <a:gdLst/>
              <a:ahLst/>
              <a:cxnLst/>
              <a:rect l="l" t="t" r="r" b="b"/>
              <a:pathLst>
                <a:path w="905150" h="279890">
                  <a:moveTo>
                    <a:pt x="0" y="0"/>
                  </a:moveTo>
                  <a:lnTo>
                    <a:pt x="905150" y="0"/>
                  </a:lnTo>
                  <a:lnTo>
                    <a:pt x="905150" y="279890"/>
                  </a:lnTo>
                  <a:lnTo>
                    <a:pt x="0" y="27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04"/>
            <p:cNvSpPr/>
            <p:nvPr/>
          </p:nvSpPr>
          <p:spPr>
            <a:xfrm rot="-5400000" flipH="1">
              <a:off x="1900743" y="2616614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Freeform 105"/>
            <p:cNvSpPr/>
            <p:nvPr/>
          </p:nvSpPr>
          <p:spPr>
            <a:xfrm rot="-5400000" flipH="1">
              <a:off x="1966792" y="257407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106"/>
            <p:cNvSpPr/>
            <p:nvPr/>
          </p:nvSpPr>
          <p:spPr>
            <a:xfrm rot="-5400000" flipH="1">
              <a:off x="1954092" y="2664012"/>
              <a:ext cx="748985" cy="748985"/>
            </a:xfrm>
            <a:custGeom>
              <a:avLst/>
              <a:gdLst/>
              <a:ahLst/>
              <a:cxnLst/>
              <a:rect l="l" t="t" r="r" b="b"/>
              <a:pathLst>
                <a:path w="748985" h="748985">
                  <a:moveTo>
                    <a:pt x="748985" y="0"/>
                  </a:moveTo>
                  <a:lnTo>
                    <a:pt x="0" y="0"/>
                  </a:lnTo>
                  <a:lnTo>
                    <a:pt x="0" y="748985"/>
                  </a:lnTo>
                  <a:lnTo>
                    <a:pt x="748985" y="748985"/>
                  </a:lnTo>
                  <a:lnTo>
                    <a:pt x="74898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107"/>
            <p:cNvSpPr/>
            <p:nvPr/>
          </p:nvSpPr>
          <p:spPr>
            <a:xfrm>
              <a:off x="6014304" y="3145807"/>
              <a:ext cx="866829" cy="268040"/>
            </a:xfrm>
            <a:custGeom>
              <a:avLst/>
              <a:gdLst/>
              <a:ahLst/>
              <a:cxnLst/>
              <a:rect l="l" t="t" r="r" b="b"/>
              <a:pathLst>
                <a:path w="866829" h="268040">
                  <a:moveTo>
                    <a:pt x="0" y="0"/>
                  </a:moveTo>
                  <a:lnTo>
                    <a:pt x="866828" y="0"/>
                  </a:lnTo>
                  <a:lnTo>
                    <a:pt x="866828" y="268040"/>
                  </a:lnTo>
                  <a:lnTo>
                    <a:pt x="0" y="26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108"/>
            <p:cNvSpPr/>
            <p:nvPr/>
          </p:nvSpPr>
          <p:spPr>
            <a:xfrm>
              <a:off x="4081969" y="3150904"/>
              <a:ext cx="852069" cy="263476"/>
            </a:xfrm>
            <a:custGeom>
              <a:avLst/>
              <a:gdLst/>
              <a:ahLst/>
              <a:cxnLst/>
              <a:rect l="l" t="t" r="r" b="b"/>
              <a:pathLst>
                <a:path w="852069" h="263476">
                  <a:moveTo>
                    <a:pt x="0" y="0"/>
                  </a:moveTo>
                  <a:lnTo>
                    <a:pt x="852069" y="0"/>
                  </a:lnTo>
                  <a:lnTo>
                    <a:pt x="852069" y="263476"/>
                  </a:lnTo>
                  <a:lnTo>
                    <a:pt x="0" y="263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109"/>
            <p:cNvSpPr/>
            <p:nvPr/>
          </p:nvSpPr>
          <p:spPr>
            <a:xfrm>
              <a:off x="2319528" y="3139921"/>
              <a:ext cx="883113" cy="273075"/>
            </a:xfrm>
            <a:custGeom>
              <a:avLst/>
              <a:gdLst/>
              <a:ahLst/>
              <a:cxnLst/>
              <a:rect l="l" t="t" r="r" b="b"/>
              <a:pathLst>
                <a:path w="883113" h="273075">
                  <a:moveTo>
                    <a:pt x="0" y="0"/>
                  </a:moveTo>
                  <a:lnTo>
                    <a:pt x="883113" y="0"/>
                  </a:lnTo>
                  <a:lnTo>
                    <a:pt x="883113" y="273076"/>
                  </a:lnTo>
                  <a:lnTo>
                    <a:pt x="0" y="273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110"/>
            <p:cNvSpPr/>
            <p:nvPr/>
          </p:nvSpPr>
          <p:spPr>
            <a:xfrm rot="-10800000">
              <a:off x="12876949" y="3132676"/>
              <a:ext cx="859104" cy="265651"/>
            </a:xfrm>
            <a:custGeom>
              <a:avLst/>
              <a:gdLst/>
              <a:ahLst/>
              <a:cxnLst/>
              <a:rect l="l" t="t" r="r" b="b"/>
              <a:pathLst>
                <a:path w="859104" h="265651">
                  <a:moveTo>
                    <a:pt x="0" y="0"/>
                  </a:moveTo>
                  <a:lnTo>
                    <a:pt x="859104" y="0"/>
                  </a:lnTo>
                  <a:lnTo>
                    <a:pt x="859104" y="265651"/>
                  </a:lnTo>
                  <a:lnTo>
                    <a:pt x="0" y="265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l="-29899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1" name="TextBox 111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12" name="TextBox 112"/>
          <p:cNvSpPr txBox="1"/>
          <p:nvPr/>
        </p:nvSpPr>
        <p:spPr>
          <a:xfrm>
            <a:off x="4040660" y="7266208"/>
            <a:ext cx="3263252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Vertebrates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14122067" y="5959179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14" name="TextBox 114"/>
          <p:cNvSpPr txBox="1"/>
          <p:nvPr/>
        </p:nvSpPr>
        <p:spPr>
          <a:xfrm>
            <a:off x="14060154" y="6006804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15" name="TextBox 115"/>
          <p:cNvSpPr txBox="1"/>
          <p:nvPr/>
        </p:nvSpPr>
        <p:spPr>
          <a:xfrm>
            <a:off x="9635855" y="3756815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16" name="Freeform 116"/>
          <p:cNvSpPr/>
          <p:nvPr/>
        </p:nvSpPr>
        <p:spPr>
          <a:xfrm flipH="1">
            <a:off x="7003358" y="5109880"/>
            <a:ext cx="1445976" cy="813361"/>
          </a:xfrm>
          <a:custGeom>
            <a:avLst/>
            <a:gdLst/>
            <a:ahLst/>
            <a:cxnLst/>
            <a:rect l="l" t="t" r="r" b="b"/>
            <a:pathLst>
              <a:path w="1445976" h="813361">
                <a:moveTo>
                  <a:pt x="1445976" y="0"/>
                </a:moveTo>
                <a:lnTo>
                  <a:pt x="0" y="0"/>
                </a:lnTo>
                <a:lnTo>
                  <a:pt x="0" y="813362"/>
                </a:lnTo>
                <a:lnTo>
                  <a:pt x="1445976" y="813362"/>
                </a:lnTo>
                <a:lnTo>
                  <a:pt x="144597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7" name="Freeform 117"/>
          <p:cNvSpPr/>
          <p:nvPr/>
        </p:nvSpPr>
        <p:spPr>
          <a:xfrm>
            <a:off x="4092091" y="4883828"/>
            <a:ext cx="1329736" cy="972369"/>
          </a:xfrm>
          <a:custGeom>
            <a:avLst/>
            <a:gdLst/>
            <a:ahLst/>
            <a:cxnLst/>
            <a:rect l="l" t="t" r="r" b="b"/>
            <a:pathLst>
              <a:path w="1329736" h="972369">
                <a:moveTo>
                  <a:pt x="0" y="0"/>
                </a:moveTo>
                <a:lnTo>
                  <a:pt x="1329735" y="0"/>
                </a:lnTo>
                <a:lnTo>
                  <a:pt x="1329735" y="972369"/>
                </a:lnTo>
                <a:lnTo>
                  <a:pt x="0" y="9723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8" name="Freeform 118"/>
          <p:cNvSpPr/>
          <p:nvPr/>
        </p:nvSpPr>
        <p:spPr>
          <a:xfrm>
            <a:off x="2814020" y="4776152"/>
            <a:ext cx="1270738" cy="1053124"/>
          </a:xfrm>
          <a:custGeom>
            <a:avLst/>
            <a:gdLst/>
            <a:ahLst/>
            <a:cxnLst/>
            <a:rect l="l" t="t" r="r" b="b"/>
            <a:pathLst>
              <a:path w="1270738" h="1053124">
                <a:moveTo>
                  <a:pt x="0" y="0"/>
                </a:moveTo>
                <a:lnTo>
                  <a:pt x="1270738" y="0"/>
                </a:lnTo>
                <a:lnTo>
                  <a:pt x="1270738" y="1053124"/>
                </a:lnTo>
                <a:lnTo>
                  <a:pt x="0" y="10531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9" name="Freeform 119"/>
          <p:cNvSpPr/>
          <p:nvPr/>
        </p:nvSpPr>
        <p:spPr>
          <a:xfrm flipH="1">
            <a:off x="11552819" y="4883828"/>
            <a:ext cx="1286734" cy="981135"/>
          </a:xfrm>
          <a:custGeom>
            <a:avLst/>
            <a:gdLst/>
            <a:ahLst/>
            <a:cxnLst/>
            <a:rect l="l" t="t" r="r" b="b"/>
            <a:pathLst>
              <a:path w="1286734" h="981135">
                <a:moveTo>
                  <a:pt x="1286734" y="0"/>
                </a:moveTo>
                <a:lnTo>
                  <a:pt x="0" y="0"/>
                </a:lnTo>
                <a:lnTo>
                  <a:pt x="0" y="981134"/>
                </a:lnTo>
                <a:lnTo>
                  <a:pt x="1286734" y="981134"/>
                </a:lnTo>
                <a:lnTo>
                  <a:pt x="128673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0" name="Freeform 120"/>
          <p:cNvSpPr/>
          <p:nvPr/>
        </p:nvSpPr>
        <p:spPr>
          <a:xfrm>
            <a:off x="15622254" y="4953350"/>
            <a:ext cx="1255218" cy="1007313"/>
          </a:xfrm>
          <a:custGeom>
            <a:avLst/>
            <a:gdLst/>
            <a:ahLst/>
            <a:cxnLst/>
            <a:rect l="l" t="t" r="r" b="b"/>
            <a:pathLst>
              <a:path w="1255218" h="1007313">
                <a:moveTo>
                  <a:pt x="0" y="0"/>
                </a:moveTo>
                <a:lnTo>
                  <a:pt x="1255219" y="0"/>
                </a:lnTo>
                <a:lnTo>
                  <a:pt x="1255219" y="1007312"/>
                </a:lnTo>
                <a:lnTo>
                  <a:pt x="0" y="100731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1" name="Freeform 121"/>
          <p:cNvSpPr/>
          <p:nvPr/>
        </p:nvSpPr>
        <p:spPr>
          <a:xfrm rot="1986326">
            <a:off x="14333080" y="4863881"/>
            <a:ext cx="1222642" cy="1205831"/>
          </a:xfrm>
          <a:custGeom>
            <a:avLst/>
            <a:gdLst/>
            <a:ahLst/>
            <a:cxnLst/>
            <a:rect l="l" t="t" r="r" b="b"/>
            <a:pathLst>
              <a:path w="1222642" h="1205831">
                <a:moveTo>
                  <a:pt x="0" y="0"/>
                </a:moveTo>
                <a:lnTo>
                  <a:pt x="1222643" y="0"/>
                </a:lnTo>
                <a:lnTo>
                  <a:pt x="1222643" y="1205831"/>
                </a:lnTo>
                <a:lnTo>
                  <a:pt x="0" y="120583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2" name="Freeform 122"/>
          <p:cNvSpPr/>
          <p:nvPr/>
        </p:nvSpPr>
        <p:spPr>
          <a:xfrm>
            <a:off x="13106253" y="4893353"/>
            <a:ext cx="963426" cy="1038735"/>
          </a:xfrm>
          <a:custGeom>
            <a:avLst/>
            <a:gdLst/>
            <a:ahLst/>
            <a:cxnLst/>
            <a:rect l="l" t="t" r="r" b="b"/>
            <a:pathLst>
              <a:path w="963426" h="1038735">
                <a:moveTo>
                  <a:pt x="0" y="0"/>
                </a:moveTo>
                <a:lnTo>
                  <a:pt x="963426" y="0"/>
                </a:lnTo>
                <a:lnTo>
                  <a:pt x="963426" y="1038734"/>
                </a:lnTo>
                <a:lnTo>
                  <a:pt x="0" y="103873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3" name="Freeform 123"/>
          <p:cNvSpPr/>
          <p:nvPr/>
        </p:nvSpPr>
        <p:spPr>
          <a:xfrm>
            <a:off x="5688526" y="5022429"/>
            <a:ext cx="1171312" cy="888733"/>
          </a:xfrm>
          <a:custGeom>
            <a:avLst/>
            <a:gdLst/>
            <a:ahLst/>
            <a:cxnLst/>
            <a:rect l="l" t="t" r="r" b="b"/>
            <a:pathLst>
              <a:path w="1171312" h="888733">
                <a:moveTo>
                  <a:pt x="0" y="0"/>
                </a:moveTo>
                <a:lnTo>
                  <a:pt x="1171313" y="0"/>
                </a:lnTo>
                <a:lnTo>
                  <a:pt x="1171313" y="888734"/>
                </a:lnTo>
                <a:lnTo>
                  <a:pt x="0" y="88873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4" name="Freeform 124"/>
          <p:cNvSpPr/>
          <p:nvPr/>
        </p:nvSpPr>
        <p:spPr>
          <a:xfrm>
            <a:off x="1365741" y="4672485"/>
            <a:ext cx="1271580" cy="1188927"/>
          </a:xfrm>
          <a:custGeom>
            <a:avLst/>
            <a:gdLst/>
            <a:ahLst/>
            <a:cxnLst/>
            <a:rect l="l" t="t" r="r" b="b"/>
            <a:pathLst>
              <a:path w="1271580" h="1188927">
                <a:moveTo>
                  <a:pt x="0" y="0"/>
                </a:moveTo>
                <a:lnTo>
                  <a:pt x="1271579" y="0"/>
                </a:lnTo>
                <a:lnTo>
                  <a:pt x="1271579" y="1188927"/>
                </a:lnTo>
                <a:lnTo>
                  <a:pt x="0" y="118892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5" name="Freeform 125"/>
          <p:cNvSpPr/>
          <p:nvPr/>
        </p:nvSpPr>
        <p:spPr>
          <a:xfrm flipH="1">
            <a:off x="10093638" y="5268905"/>
            <a:ext cx="1411556" cy="642258"/>
          </a:xfrm>
          <a:custGeom>
            <a:avLst/>
            <a:gdLst/>
            <a:ahLst/>
            <a:cxnLst/>
            <a:rect l="l" t="t" r="r" b="b"/>
            <a:pathLst>
              <a:path w="1411556" h="642258">
                <a:moveTo>
                  <a:pt x="1411556" y="0"/>
                </a:moveTo>
                <a:lnTo>
                  <a:pt x="0" y="0"/>
                </a:lnTo>
                <a:lnTo>
                  <a:pt x="0" y="642258"/>
                </a:lnTo>
                <a:lnTo>
                  <a:pt x="1411556" y="642258"/>
                </a:lnTo>
                <a:lnTo>
                  <a:pt x="1411556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6" name="TextBox 126"/>
          <p:cNvSpPr txBox="1"/>
          <p:nvPr/>
        </p:nvSpPr>
        <p:spPr>
          <a:xfrm>
            <a:off x="11552819" y="7266208"/>
            <a:ext cx="3263252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Invertebrates</a:t>
            </a:r>
          </a:p>
        </p:txBody>
      </p:sp>
      <p:pic>
        <p:nvPicPr>
          <p:cNvPr id="127" name="Picture 12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-6818221">
            <a:off x="7591997" y="1334442"/>
            <a:ext cx="3113531" cy="3113531"/>
          </a:xfrm>
          <a:prstGeom prst="rect">
            <a:avLst/>
          </a:prstGeom>
        </p:spPr>
      </p:pic>
      <p:sp>
        <p:nvSpPr>
          <p:cNvPr id="128" name="TextBox 128"/>
          <p:cNvSpPr txBox="1"/>
          <p:nvPr/>
        </p:nvSpPr>
        <p:spPr>
          <a:xfrm>
            <a:off x="1422220" y="4356890"/>
            <a:ext cx="1158621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8294C"/>
                </a:solidFill>
                <a:latin typeface="Kalam Bold"/>
              </a:rPr>
              <a:t>Mammals</a:t>
            </a:r>
          </a:p>
        </p:txBody>
      </p:sp>
      <p:sp>
        <p:nvSpPr>
          <p:cNvPr id="129" name="TextBox 129"/>
          <p:cNvSpPr txBox="1"/>
          <p:nvPr/>
        </p:nvSpPr>
        <p:spPr>
          <a:xfrm>
            <a:off x="3134778" y="4356890"/>
            <a:ext cx="629221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8294C"/>
                </a:solidFill>
                <a:latin typeface="Kalam Bold"/>
              </a:rPr>
              <a:t>Birds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4259801" y="4356890"/>
            <a:ext cx="994315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8294C"/>
                </a:solidFill>
                <a:latin typeface="Kalam Bold"/>
              </a:rPr>
              <a:t>Reptiles</a:t>
            </a:r>
          </a:p>
        </p:txBody>
      </p:sp>
      <p:sp>
        <p:nvSpPr>
          <p:cNvPr id="131" name="TextBox 131"/>
          <p:cNvSpPr txBox="1"/>
          <p:nvPr/>
        </p:nvSpPr>
        <p:spPr>
          <a:xfrm>
            <a:off x="5552235" y="4356890"/>
            <a:ext cx="1443895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8294C"/>
                </a:solidFill>
                <a:latin typeface="Kalam Bold"/>
              </a:rPr>
              <a:t>Amphibians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7393058" y="4356890"/>
            <a:ext cx="511873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8294C"/>
                </a:solidFill>
                <a:latin typeface="Kalam Bold"/>
              </a:rPr>
              <a:t>Fish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10395842" y="4356890"/>
            <a:ext cx="807148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8294C"/>
                </a:solidFill>
                <a:latin typeface="Kalam Bold"/>
              </a:rPr>
              <a:t>Worms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11685884" y="4356890"/>
            <a:ext cx="1020604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8294C"/>
                </a:solidFill>
                <a:latin typeface="Kalam Bold"/>
              </a:rPr>
              <a:t>Molluscs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13137434" y="4356890"/>
            <a:ext cx="901065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8294C"/>
                </a:solidFill>
                <a:latin typeface="Kalam Bold"/>
              </a:rPr>
              <a:t>Insects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14506061" y="4356890"/>
            <a:ext cx="895731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8294C"/>
                </a:solidFill>
                <a:latin typeface="Kalam Bold"/>
              </a:rPr>
              <a:t>Spiders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15570218" y="4356890"/>
            <a:ext cx="1508950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8294C"/>
                </a:solidFill>
                <a:latin typeface="Kalam Bold"/>
              </a:rPr>
              <a:t>Crustaceans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10644612" y="2721242"/>
            <a:ext cx="438988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A2308"/>
                </a:solidFill>
                <a:latin typeface="Nunito 1 Bold"/>
              </a:rPr>
              <a:t>Invertebrates - over 90%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2798492" y="2721242"/>
            <a:ext cx="492785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A2308"/>
                </a:solidFill>
                <a:latin typeface="Nunito 1 Bold"/>
              </a:rPr>
              <a:t>Vertebrates - less than 10%</a:t>
            </a:r>
          </a:p>
        </p:txBody>
      </p:sp>
      <p:sp>
        <p:nvSpPr>
          <p:cNvPr id="140" name="Freeform 140"/>
          <p:cNvSpPr/>
          <p:nvPr/>
        </p:nvSpPr>
        <p:spPr>
          <a:xfrm>
            <a:off x="15785786" y="7023881"/>
            <a:ext cx="639052" cy="197607"/>
          </a:xfrm>
          <a:custGeom>
            <a:avLst/>
            <a:gdLst/>
            <a:ahLst/>
            <a:cxnLst/>
            <a:rect l="l" t="t" r="r" b="b"/>
            <a:pathLst>
              <a:path w="639052" h="197607">
                <a:moveTo>
                  <a:pt x="0" y="0"/>
                </a:moveTo>
                <a:lnTo>
                  <a:pt x="639052" y="0"/>
                </a:lnTo>
                <a:lnTo>
                  <a:pt x="639052" y="197607"/>
                </a:lnTo>
                <a:lnTo>
                  <a:pt x="0" y="197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29899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1" name="Freeform 141"/>
          <p:cNvSpPr/>
          <p:nvPr/>
        </p:nvSpPr>
        <p:spPr>
          <a:xfrm>
            <a:off x="16405788" y="7023881"/>
            <a:ext cx="639052" cy="197607"/>
          </a:xfrm>
          <a:custGeom>
            <a:avLst/>
            <a:gdLst/>
            <a:ahLst/>
            <a:cxnLst/>
            <a:rect l="l" t="t" r="r" b="b"/>
            <a:pathLst>
              <a:path w="639052" h="197607">
                <a:moveTo>
                  <a:pt x="0" y="0"/>
                </a:moveTo>
                <a:lnTo>
                  <a:pt x="639052" y="0"/>
                </a:lnTo>
                <a:lnTo>
                  <a:pt x="639052" y="197607"/>
                </a:lnTo>
                <a:lnTo>
                  <a:pt x="0" y="1976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29899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92762" cy="10296525"/>
            <a:chOff x="0" y="0"/>
            <a:chExt cx="24390350" cy="13728700"/>
          </a:xfrm>
        </p:grpSpPr>
        <p:sp>
          <p:nvSpPr>
            <p:cNvPr id="4" name="Freeform 4"/>
            <p:cNvSpPr/>
            <p:nvPr/>
          </p:nvSpPr>
          <p:spPr>
            <a:xfrm rot="5400000">
              <a:off x="5340350" y="-533400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 l="-48888" r="-2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8144026" y="1131279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0" y="10459099"/>
              <a:ext cx="5853497" cy="3256901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6"/>
                  </a:lnTo>
                  <a:lnTo>
                    <a:pt x="0" y="359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783" r="2" b="-1037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0729442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6" y="9542511"/>
              <a:ext cx="7558822" cy="4173491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623485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0" name="Freeform 10"/>
            <p:cNvSpPr/>
            <p:nvPr/>
          </p:nvSpPr>
          <p:spPr>
            <a:xfrm rot="-488340">
              <a:off x="17473257" y="2217118"/>
              <a:ext cx="6208878" cy="7293837"/>
            </a:xfrm>
            <a:custGeom>
              <a:avLst/>
              <a:gdLst/>
              <a:ahLst/>
              <a:cxnLst/>
              <a:rect l="l" t="t" r="r" b="b"/>
              <a:pathLst>
                <a:path w="6208878" h="7293837">
                  <a:moveTo>
                    <a:pt x="0" y="0"/>
                  </a:moveTo>
                  <a:lnTo>
                    <a:pt x="6208879" y="0"/>
                  </a:lnTo>
                  <a:lnTo>
                    <a:pt x="6208879" y="7293836"/>
                  </a:lnTo>
                  <a:lnTo>
                    <a:pt x="0" y="7293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 rot="9717095" flipH="1" flipV="1">
              <a:off x="10415288" y="2708696"/>
              <a:ext cx="6227636" cy="2864713"/>
            </a:xfrm>
            <a:custGeom>
              <a:avLst/>
              <a:gdLst/>
              <a:ahLst/>
              <a:cxnLst/>
              <a:rect l="l" t="t" r="r" b="b"/>
              <a:pathLst>
                <a:path w="6227636" h="2864713">
                  <a:moveTo>
                    <a:pt x="6227636" y="2864713"/>
                  </a:moveTo>
                  <a:lnTo>
                    <a:pt x="0" y="2864713"/>
                  </a:lnTo>
                  <a:lnTo>
                    <a:pt x="0" y="0"/>
                  </a:lnTo>
                  <a:lnTo>
                    <a:pt x="6227636" y="0"/>
                  </a:lnTo>
                  <a:lnTo>
                    <a:pt x="6227636" y="2864713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 rot="-2587468">
              <a:off x="11349706" y="5063656"/>
              <a:ext cx="7286479" cy="8559741"/>
            </a:xfrm>
            <a:custGeom>
              <a:avLst/>
              <a:gdLst/>
              <a:ahLst/>
              <a:cxnLst/>
              <a:rect l="l" t="t" r="r" b="b"/>
              <a:pathLst>
                <a:path w="7286479" h="8559741">
                  <a:moveTo>
                    <a:pt x="0" y="0"/>
                  </a:moveTo>
                  <a:lnTo>
                    <a:pt x="7286480" y="0"/>
                  </a:lnTo>
                  <a:lnTo>
                    <a:pt x="7286480" y="8559741"/>
                  </a:lnTo>
                  <a:lnTo>
                    <a:pt x="0" y="8559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 rot="-5400000">
              <a:off x="1349384" y="1015858"/>
              <a:ext cx="7895044" cy="9274648"/>
            </a:xfrm>
            <a:custGeom>
              <a:avLst/>
              <a:gdLst/>
              <a:ahLst/>
              <a:cxnLst/>
              <a:rect l="l" t="t" r="r" b="b"/>
              <a:pathLst>
                <a:path w="7895044" h="9274648">
                  <a:moveTo>
                    <a:pt x="0" y="0"/>
                  </a:moveTo>
                  <a:lnTo>
                    <a:pt x="7895044" y="0"/>
                  </a:lnTo>
                  <a:lnTo>
                    <a:pt x="7895044" y="9274648"/>
                  </a:lnTo>
                  <a:lnTo>
                    <a:pt x="0" y="9274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 rot="-1145630" flipH="1" flipV="1">
              <a:off x="4007360" y="8524271"/>
              <a:ext cx="6253235" cy="2876488"/>
            </a:xfrm>
            <a:custGeom>
              <a:avLst/>
              <a:gdLst/>
              <a:ahLst/>
              <a:cxnLst/>
              <a:rect l="l" t="t" r="r" b="b"/>
              <a:pathLst>
                <a:path w="6253235" h="2876488">
                  <a:moveTo>
                    <a:pt x="6253234" y="2876488"/>
                  </a:moveTo>
                  <a:lnTo>
                    <a:pt x="0" y="2876488"/>
                  </a:lnTo>
                  <a:lnTo>
                    <a:pt x="0" y="0"/>
                  </a:lnTo>
                  <a:lnTo>
                    <a:pt x="6253234" y="0"/>
                  </a:lnTo>
                  <a:lnTo>
                    <a:pt x="6253234" y="2876488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9667678" y="5757106"/>
              <a:ext cx="2662615" cy="2500108"/>
            </a:xfrm>
            <a:custGeom>
              <a:avLst/>
              <a:gdLst/>
              <a:ahLst/>
              <a:cxnLst/>
              <a:rect l="l" t="t" r="r" b="b"/>
              <a:pathLst>
                <a:path w="2662615" h="2500108">
                  <a:moveTo>
                    <a:pt x="0" y="0"/>
                  </a:moveTo>
                  <a:lnTo>
                    <a:pt x="2662615" y="0"/>
                  </a:lnTo>
                  <a:lnTo>
                    <a:pt x="2662615" y="2500108"/>
                  </a:lnTo>
                  <a:lnTo>
                    <a:pt x="0" y="250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192736" y="2909293"/>
              <a:ext cx="1591934" cy="1231759"/>
            </a:xfrm>
            <a:custGeom>
              <a:avLst/>
              <a:gdLst/>
              <a:ahLst/>
              <a:cxnLst/>
              <a:rect l="l" t="t" r="r" b="b"/>
              <a:pathLst>
                <a:path w="1591934" h="1231759">
                  <a:moveTo>
                    <a:pt x="0" y="0"/>
                  </a:moveTo>
                  <a:lnTo>
                    <a:pt x="1591934" y="0"/>
                  </a:lnTo>
                  <a:lnTo>
                    <a:pt x="1591934" y="1231759"/>
                  </a:lnTo>
                  <a:lnTo>
                    <a:pt x="0" y="1231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1487339" y="4040805"/>
              <a:ext cx="1788487" cy="1168478"/>
            </a:xfrm>
            <a:custGeom>
              <a:avLst/>
              <a:gdLst/>
              <a:ahLst/>
              <a:cxnLst/>
              <a:rect l="l" t="t" r="r" b="b"/>
              <a:pathLst>
                <a:path w="1788487" h="1168478">
                  <a:moveTo>
                    <a:pt x="0" y="0"/>
                  </a:moveTo>
                  <a:lnTo>
                    <a:pt x="1788486" y="0"/>
                  </a:lnTo>
                  <a:lnTo>
                    <a:pt x="1788486" y="1168478"/>
                  </a:lnTo>
                  <a:lnTo>
                    <a:pt x="0" y="116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 rot="-3811075">
              <a:off x="12843274" y="7034623"/>
              <a:ext cx="1118792" cy="998522"/>
            </a:xfrm>
            <a:custGeom>
              <a:avLst/>
              <a:gdLst/>
              <a:ahLst/>
              <a:cxnLst/>
              <a:rect l="l" t="t" r="r" b="b"/>
              <a:pathLst>
                <a:path w="1118792" h="998522">
                  <a:moveTo>
                    <a:pt x="0" y="0"/>
                  </a:moveTo>
                  <a:lnTo>
                    <a:pt x="1118792" y="0"/>
                  </a:lnTo>
                  <a:lnTo>
                    <a:pt x="1118792" y="998522"/>
                  </a:lnTo>
                  <a:lnTo>
                    <a:pt x="0" y="998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 rot="3549096">
              <a:off x="11252458" y="8347829"/>
              <a:ext cx="2017022" cy="1872469"/>
            </a:xfrm>
            <a:custGeom>
              <a:avLst/>
              <a:gdLst/>
              <a:ahLst/>
              <a:cxnLst/>
              <a:rect l="l" t="t" r="r" b="b"/>
              <a:pathLst>
                <a:path w="2017022" h="1872469">
                  <a:moveTo>
                    <a:pt x="0" y="0"/>
                  </a:moveTo>
                  <a:lnTo>
                    <a:pt x="2017022" y="0"/>
                  </a:lnTo>
                  <a:lnTo>
                    <a:pt x="2017022" y="1872469"/>
                  </a:lnTo>
                  <a:lnTo>
                    <a:pt x="0" y="1872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 rot="-1977613">
              <a:off x="14214059" y="8649446"/>
              <a:ext cx="1116862" cy="1823448"/>
            </a:xfrm>
            <a:custGeom>
              <a:avLst/>
              <a:gdLst/>
              <a:ahLst/>
              <a:cxnLst/>
              <a:rect l="l" t="t" r="r" b="b"/>
              <a:pathLst>
                <a:path w="1116862" h="1823448">
                  <a:moveTo>
                    <a:pt x="0" y="0"/>
                  </a:moveTo>
                  <a:lnTo>
                    <a:pt x="1116862" y="0"/>
                  </a:lnTo>
                  <a:lnTo>
                    <a:pt x="1116862" y="1823448"/>
                  </a:lnTo>
                  <a:lnTo>
                    <a:pt x="0" y="1823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 rot="2579965">
              <a:off x="14505703" y="7149158"/>
              <a:ext cx="2806173" cy="1421795"/>
            </a:xfrm>
            <a:custGeom>
              <a:avLst/>
              <a:gdLst/>
              <a:ahLst/>
              <a:cxnLst/>
              <a:rect l="l" t="t" r="r" b="b"/>
              <a:pathLst>
                <a:path w="2806173" h="1421795">
                  <a:moveTo>
                    <a:pt x="0" y="0"/>
                  </a:moveTo>
                  <a:lnTo>
                    <a:pt x="2806174" y="0"/>
                  </a:lnTo>
                  <a:lnTo>
                    <a:pt x="2806174" y="1421794"/>
                  </a:lnTo>
                  <a:lnTo>
                    <a:pt x="0" y="1421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375534" y="8560976"/>
              <a:ext cx="2333070" cy="1565101"/>
            </a:xfrm>
            <a:custGeom>
              <a:avLst/>
              <a:gdLst/>
              <a:ahLst/>
              <a:cxnLst/>
              <a:rect l="l" t="t" r="r" b="b"/>
              <a:pathLst>
                <a:path w="2333070" h="1565101">
                  <a:moveTo>
                    <a:pt x="0" y="0"/>
                  </a:moveTo>
                  <a:lnTo>
                    <a:pt x="2333070" y="0"/>
                  </a:lnTo>
                  <a:lnTo>
                    <a:pt x="2333070" y="1565101"/>
                  </a:lnTo>
                  <a:lnTo>
                    <a:pt x="0" y="1565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 rot="-5597829">
              <a:off x="15301114" y="10054152"/>
              <a:ext cx="1628934" cy="2155150"/>
            </a:xfrm>
            <a:custGeom>
              <a:avLst/>
              <a:gdLst/>
              <a:ahLst/>
              <a:cxnLst/>
              <a:rect l="l" t="t" r="r" b="b"/>
              <a:pathLst>
                <a:path w="1628934" h="2155150">
                  <a:moveTo>
                    <a:pt x="0" y="0"/>
                  </a:moveTo>
                  <a:lnTo>
                    <a:pt x="1628934" y="0"/>
                  </a:lnTo>
                  <a:lnTo>
                    <a:pt x="1628934" y="2155150"/>
                  </a:lnTo>
                  <a:lnTo>
                    <a:pt x="0" y="215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5919489" y="2263237"/>
              <a:ext cx="2919942" cy="2730146"/>
            </a:xfrm>
            <a:custGeom>
              <a:avLst/>
              <a:gdLst/>
              <a:ahLst/>
              <a:cxnLst/>
              <a:rect l="l" t="t" r="r" b="b"/>
              <a:pathLst>
                <a:path w="2919942" h="2730146">
                  <a:moveTo>
                    <a:pt x="0" y="0"/>
                  </a:moveTo>
                  <a:lnTo>
                    <a:pt x="2919942" y="0"/>
                  </a:lnTo>
                  <a:lnTo>
                    <a:pt x="2919942" y="2730146"/>
                  </a:lnTo>
                  <a:lnTo>
                    <a:pt x="0" y="2730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7513038" y="8797832"/>
              <a:ext cx="1326447" cy="2052529"/>
            </a:xfrm>
            <a:custGeom>
              <a:avLst/>
              <a:gdLst/>
              <a:ahLst/>
              <a:cxnLst/>
              <a:rect l="l" t="t" r="r" b="b"/>
              <a:pathLst>
                <a:path w="1326447" h="2052529">
                  <a:moveTo>
                    <a:pt x="0" y="0"/>
                  </a:moveTo>
                  <a:lnTo>
                    <a:pt x="1326447" y="0"/>
                  </a:lnTo>
                  <a:lnTo>
                    <a:pt x="1326447" y="2052529"/>
                  </a:lnTo>
                  <a:lnTo>
                    <a:pt x="0" y="2052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640718" y="4625044"/>
              <a:ext cx="1564497" cy="4257135"/>
            </a:xfrm>
            <a:custGeom>
              <a:avLst/>
              <a:gdLst/>
              <a:ahLst/>
              <a:cxnLst/>
              <a:rect l="l" t="t" r="r" b="b"/>
              <a:pathLst>
                <a:path w="1564497" h="4257135">
                  <a:moveTo>
                    <a:pt x="0" y="0"/>
                  </a:moveTo>
                  <a:lnTo>
                    <a:pt x="1564497" y="0"/>
                  </a:lnTo>
                  <a:lnTo>
                    <a:pt x="1564497" y="4257135"/>
                  </a:lnTo>
                  <a:lnTo>
                    <a:pt x="0" y="4257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 rot="387206">
              <a:off x="4752918" y="9768329"/>
              <a:ext cx="2187935" cy="1304556"/>
            </a:xfrm>
            <a:custGeom>
              <a:avLst/>
              <a:gdLst/>
              <a:ahLst/>
              <a:cxnLst/>
              <a:rect l="l" t="t" r="r" b="b"/>
              <a:pathLst>
                <a:path w="2187935" h="1304556">
                  <a:moveTo>
                    <a:pt x="0" y="0"/>
                  </a:moveTo>
                  <a:lnTo>
                    <a:pt x="2187935" y="0"/>
                  </a:lnTo>
                  <a:lnTo>
                    <a:pt x="2187935" y="1304556"/>
                  </a:lnTo>
                  <a:lnTo>
                    <a:pt x="0" y="1304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5809223" y="6521314"/>
              <a:ext cx="1198011" cy="1112653"/>
            </a:xfrm>
            <a:custGeom>
              <a:avLst/>
              <a:gdLst/>
              <a:ahLst/>
              <a:cxnLst/>
              <a:rect l="l" t="t" r="r" b="b"/>
              <a:pathLst>
                <a:path w="1198011" h="1112653">
                  <a:moveTo>
                    <a:pt x="0" y="0"/>
                  </a:moveTo>
                  <a:lnTo>
                    <a:pt x="1198011" y="0"/>
                  </a:lnTo>
                  <a:lnTo>
                    <a:pt x="1198011" y="1112653"/>
                  </a:lnTo>
                  <a:lnTo>
                    <a:pt x="0" y="1112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6902917" y="5563665"/>
              <a:ext cx="1639151" cy="1639151"/>
            </a:xfrm>
            <a:custGeom>
              <a:avLst/>
              <a:gdLst/>
              <a:ahLst/>
              <a:cxnLst/>
              <a:rect l="l" t="t" r="r" b="b"/>
              <a:pathLst>
                <a:path w="1639151" h="1639151">
                  <a:moveTo>
                    <a:pt x="0" y="0"/>
                  </a:moveTo>
                  <a:lnTo>
                    <a:pt x="1639152" y="0"/>
                  </a:lnTo>
                  <a:lnTo>
                    <a:pt x="1639152" y="1639151"/>
                  </a:lnTo>
                  <a:lnTo>
                    <a:pt x="0" y="1639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305214" y="5542916"/>
              <a:ext cx="2614274" cy="2614274"/>
            </a:xfrm>
            <a:custGeom>
              <a:avLst/>
              <a:gdLst/>
              <a:ahLst/>
              <a:cxnLst/>
              <a:rect l="l" t="t" r="r" b="b"/>
              <a:pathLst>
                <a:path w="2614274" h="2614274">
                  <a:moveTo>
                    <a:pt x="0" y="0"/>
                  </a:moveTo>
                  <a:lnTo>
                    <a:pt x="2614275" y="0"/>
                  </a:lnTo>
                  <a:lnTo>
                    <a:pt x="2614275" y="2614274"/>
                  </a:lnTo>
                  <a:lnTo>
                    <a:pt x="0" y="2614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6155582" y="5209283"/>
              <a:ext cx="1048685" cy="1095293"/>
            </a:xfrm>
            <a:custGeom>
              <a:avLst/>
              <a:gdLst/>
              <a:ahLst/>
              <a:cxnLst/>
              <a:rect l="l" t="t" r="r" b="b"/>
              <a:pathLst>
                <a:path w="1048685" h="1095293">
                  <a:moveTo>
                    <a:pt x="0" y="0"/>
                  </a:moveTo>
                  <a:lnTo>
                    <a:pt x="1048686" y="0"/>
                  </a:lnTo>
                  <a:lnTo>
                    <a:pt x="1048686" y="1095293"/>
                  </a:lnTo>
                  <a:lnTo>
                    <a:pt x="0" y="1095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 l="-26738" t="-22228" r="-30327" b="-2815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8176261" y="3020573"/>
              <a:ext cx="1737550" cy="3082129"/>
            </a:xfrm>
            <a:custGeom>
              <a:avLst/>
              <a:gdLst/>
              <a:ahLst/>
              <a:cxnLst/>
              <a:rect l="l" t="t" r="r" b="b"/>
              <a:pathLst>
                <a:path w="1737550" h="3082129">
                  <a:moveTo>
                    <a:pt x="0" y="0"/>
                  </a:moveTo>
                  <a:lnTo>
                    <a:pt x="1737551" y="0"/>
                  </a:lnTo>
                  <a:lnTo>
                    <a:pt x="1737551" y="3082129"/>
                  </a:lnTo>
                  <a:lnTo>
                    <a:pt x="0" y="308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21811338" y="6696189"/>
              <a:ext cx="1430110" cy="1875555"/>
            </a:xfrm>
            <a:custGeom>
              <a:avLst/>
              <a:gdLst/>
              <a:ahLst/>
              <a:cxnLst/>
              <a:rect l="l" t="t" r="r" b="b"/>
              <a:pathLst>
                <a:path w="1430110" h="1875555">
                  <a:moveTo>
                    <a:pt x="0" y="0"/>
                  </a:moveTo>
                  <a:lnTo>
                    <a:pt x="1430110" y="0"/>
                  </a:lnTo>
                  <a:lnTo>
                    <a:pt x="1430110" y="1875555"/>
                  </a:lnTo>
                  <a:lnTo>
                    <a:pt x="0" y="1875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0422280" y="3341770"/>
              <a:ext cx="1851087" cy="1679861"/>
            </a:xfrm>
            <a:custGeom>
              <a:avLst/>
              <a:gdLst/>
              <a:ahLst/>
              <a:cxnLst/>
              <a:rect l="l" t="t" r="r" b="b"/>
              <a:pathLst>
                <a:path w="1851087" h="1679861">
                  <a:moveTo>
                    <a:pt x="0" y="0"/>
                  </a:moveTo>
                  <a:lnTo>
                    <a:pt x="1851086" y="0"/>
                  </a:lnTo>
                  <a:lnTo>
                    <a:pt x="1851086" y="1679861"/>
                  </a:lnTo>
                  <a:lnTo>
                    <a:pt x="0" y="1679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=""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5" name="Group 35"/>
            <p:cNvGrpSpPr>
              <a:grpSpLocks noChangeAspect="1"/>
            </p:cNvGrpSpPr>
            <p:nvPr/>
          </p:nvGrpSpPr>
          <p:grpSpPr>
            <a:xfrm>
              <a:off x="22824941" y="12228395"/>
              <a:ext cx="1185156" cy="1224029"/>
              <a:chOff x="0" y="0"/>
              <a:chExt cx="6350000" cy="655828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36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2185650" y="623485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577827" y="341197"/>
              <a:ext cx="22663621" cy="1134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4A2308"/>
                  </a:solidFill>
                  <a:latin typeface="Aleo Bold"/>
                </a:rPr>
                <a:t>Let’s Take a Closer Look at the Animals We Might Find</a:t>
              </a:r>
            </a:p>
          </p:txBody>
        </p:sp>
        <p:sp>
          <p:nvSpPr>
            <p:cNvPr id="40" name="Freeform 40"/>
            <p:cNvSpPr/>
            <p:nvPr/>
          </p:nvSpPr>
          <p:spPr>
            <a:xfrm>
              <a:off x="3445273" y="2977772"/>
              <a:ext cx="2126065" cy="2126065"/>
            </a:xfrm>
            <a:custGeom>
              <a:avLst/>
              <a:gdLst/>
              <a:ahLst/>
              <a:cxnLst/>
              <a:rect l="l" t="t" r="r" b="b"/>
              <a:pathLst>
                <a:path w="2126065" h="2126065">
                  <a:moveTo>
                    <a:pt x="0" y="0"/>
                  </a:moveTo>
                  <a:lnTo>
                    <a:pt x="2126065" y="0"/>
                  </a:lnTo>
                  <a:lnTo>
                    <a:pt x="2126065" y="2126065"/>
                  </a:lnTo>
                  <a:lnTo>
                    <a:pt x="0" y="2126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92762" cy="10304750"/>
            <a:chOff x="0" y="0"/>
            <a:chExt cx="24390350" cy="13739666"/>
          </a:xfrm>
        </p:grpSpPr>
        <p:sp>
          <p:nvSpPr>
            <p:cNvPr id="4" name="Freeform 4"/>
            <p:cNvSpPr/>
            <p:nvPr/>
          </p:nvSpPr>
          <p:spPr>
            <a:xfrm rot="5400000">
              <a:off x="5340350" y="-533400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 l="-48888" r="-2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8144026" y="1131279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0" y="10459099"/>
              <a:ext cx="5853497" cy="3280567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6"/>
                  </a:lnTo>
                  <a:lnTo>
                    <a:pt x="0" y="359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186" r="2" b="-958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0729442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6" y="9542511"/>
              <a:ext cx="7558822" cy="4186189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614" b="-1128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623485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0" name="Freeform 10"/>
            <p:cNvSpPr/>
            <p:nvPr/>
          </p:nvSpPr>
          <p:spPr>
            <a:xfrm rot="-488340">
              <a:off x="17473257" y="2217118"/>
              <a:ext cx="6208878" cy="7293837"/>
            </a:xfrm>
            <a:custGeom>
              <a:avLst/>
              <a:gdLst/>
              <a:ahLst/>
              <a:cxnLst/>
              <a:rect l="l" t="t" r="r" b="b"/>
              <a:pathLst>
                <a:path w="6208878" h="7293837">
                  <a:moveTo>
                    <a:pt x="0" y="0"/>
                  </a:moveTo>
                  <a:lnTo>
                    <a:pt x="6208879" y="0"/>
                  </a:lnTo>
                  <a:lnTo>
                    <a:pt x="6208879" y="7293836"/>
                  </a:lnTo>
                  <a:lnTo>
                    <a:pt x="0" y="7293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 rot="9717095" flipH="1" flipV="1">
              <a:off x="10415288" y="2708696"/>
              <a:ext cx="6227636" cy="2864713"/>
            </a:xfrm>
            <a:custGeom>
              <a:avLst/>
              <a:gdLst/>
              <a:ahLst/>
              <a:cxnLst/>
              <a:rect l="l" t="t" r="r" b="b"/>
              <a:pathLst>
                <a:path w="6227636" h="2864713">
                  <a:moveTo>
                    <a:pt x="6227636" y="2864713"/>
                  </a:moveTo>
                  <a:lnTo>
                    <a:pt x="0" y="2864713"/>
                  </a:lnTo>
                  <a:lnTo>
                    <a:pt x="0" y="0"/>
                  </a:lnTo>
                  <a:lnTo>
                    <a:pt x="6227636" y="0"/>
                  </a:lnTo>
                  <a:lnTo>
                    <a:pt x="6227636" y="2864713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 rot="-2587468">
              <a:off x="11349706" y="5063656"/>
              <a:ext cx="7286479" cy="8559741"/>
            </a:xfrm>
            <a:custGeom>
              <a:avLst/>
              <a:gdLst/>
              <a:ahLst/>
              <a:cxnLst/>
              <a:rect l="l" t="t" r="r" b="b"/>
              <a:pathLst>
                <a:path w="7286479" h="8559741">
                  <a:moveTo>
                    <a:pt x="0" y="0"/>
                  </a:moveTo>
                  <a:lnTo>
                    <a:pt x="7286480" y="0"/>
                  </a:lnTo>
                  <a:lnTo>
                    <a:pt x="7286480" y="8559741"/>
                  </a:lnTo>
                  <a:lnTo>
                    <a:pt x="0" y="8559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 rot="-5400000">
              <a:off x="1349384" y="1015858"/>
              <a:ext cx="7895044" cy="9274648"/>
            </a:xfrm>
            <a:custGeom>
              <a:avLst/>
              <a:gdLst/>
              <a:ahLst/>
              <a:cxnLst/>
              <a:rect l="l" t="t" r="r" b="b"/>
              <a:pathLst>
                <a:path w="7895044" h="9274648">
                  <a:moveTo>
                    <a:pt x="0" y="0"/>
                  </a:moveTo>
                  <a:lnTo>
                    <a:pt x="7895044" y="0"/>
                  </a:lnTo>
                  <a:lnTo>
                    <a:pt x="7895044" y="9274648"/>
                  </a:lnTo>
                  <a:lnTo>
                    <a:pt x="0" y="9274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 rot="-1145630" flipH="1" flipV="1">
              <a:off x="4007360" y="8524271"/>
              <a:ext cx="6253235" cy="2876488"/>
            </a:xfrm>
            <a:custGeom>
              <a:avLst/>
              <a:gdLst/>
              <a:ahLst/>
              <a:cxnLst/>
              <a:rect l="l" t="t" r="r" b="b"/>
              <a:pathLst>
                <a:path w="6253235" h="2876488">
                  <a:moveTo>
                    <a:pt x="6253234" y="2876488"/>
                  </a:moveTo>
                  <a:lnTo>
                    <a:pt x="0" y="2876488"/>
                  </a:lnTo>
                  <a:lnTo>
                    <a:pt x="0" y="0"/>
                  </a:lnTo>
                  <a:lnTo>
                    <a:pt x="6253234" y="0"/>
                  </a:lnTo>
                  <a:lnTo>
                    <a:pt x="6253234" y="2876488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9610751" y="6135843"/>
              <a:ext cx="2662615" cy="2500108"/>
            </a:xfrm>
            <a:custGeom>
              <a:avLst/>
              <a:gdLst/>
              <a:ahLst/>
              <a:cxnLst/>
              <a:rect l="l" t="t" r="r" b="b"/>
              <a:pathLst>
                <a:path w="2662615" h="2500108">
                  <a:moveTo>
                    <a:pt x="0" y="0"/>
                  </a:moveTo>
                  <a:lnTo>
                    <a:pt x="2662615" y="0"/>
                  </a:lnTo>
                  <a:lnTo>
                    <a:pt x="2662615" y="2500108"/>
                  </a:lnTo>
                  <a:lnTo>
                    <a:pt x="0" y="2500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460410" y="2497551"/>
              <a:ext cx="1591934" cy="1231759"/>
            </a:xfrm>
            <a:custGeom>
              <a:avLst/>
              <a:gdLst/>
              <a:ahLst/>
              <a:cxnLst/>
              <a:rect l="l" t="t" r="r" b="b"/>
              <a:pathLst>
                <a:path w="1591934" h="1231759">
                  <a:moveTo>
                    <a:pt x="0" y="0"/>
                  </a:moveTo>
                  <a:lnTo>
                    <a:pt x="1591935" y="0"/>
                  </a:lnTo>
                  <a:lnTo>
                    <a:pt x="1591935" y="1231759"/>
                  </a:lnTo>
                  <a:lnTo>
                    <a:pt x="0" y="1231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1015394" y="4504709"/>
              <a:ext cx="1788487" cy="1168478"/>
            </a:xfrm>
            <a:custGeom>
              <a:avLst/>
              <a:gdLst/>
              <a:ahLst/>
              <a:cxnLst/>
              <a:rect l="l" t="t" r="r" b="b"/>
              <a:pathLst>
                <a:path w="1788487" h="1168478">
                  <a:moveTo>
                    <a:pt x="0" y="0"/>
                  </a:moveTo>
                  <a:lnTo>
                    <a:pt x="1788487" y="0"/>
                  </a:lnTo>
                  <a:lnTo>
                    <a:pt x="1788487" y="1168478"/>
                  </a:lnTo>
                  <a:lnTo>
                    <a:pt x="0" y="116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 rot="-3811075">
              <a:off x="12716429" y="6977680"/>
              <a:ext cx="1118792" cy="998522"/>
            </a:xfrm>
            <a:custGeom>
              <a:avLst/>
              <a:gdLst/>
              <a:ahLst/>
              <a:cxnLst/>
              <a:rect l="l" t="t" r="r" b="b"/>
              <a:pathLst>
                <a:path w="1118792" h="998522">
                  <a:moveTo>
                    <a:pt x="0" y="0"/>
                  </a:moveTo>
                  <a:lnTo>
                    <a:pt x="1118792" y="0"/>
                  </a:lnTo>
                  <a:lnTo>
                    <a:pt x="1118792" y="998522"/>
                  </a:lnTo>
                  <a:lnTo>
                    <a:pt x="0" y="998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 rot="3549096">
              <a:off x="10726642" y="8138468"/>
              <a:ext cx="2017022" cy="1872469"/>
            </a:xfrm>
            <a:custGeom>
              <a:avLst/>
              <a:gdLst/>
              <a:ahLst/>
              <a:cxnLst/>
              <a:rect l="l" t="t" r="r" b="b"/>
              <a:pathLst>
                <a:path w="2017022" h="1872469">
                  <a:moveTo>
                    <a:pt x="0" y="0"/>
                  </a:moveTo>
                  <a:lnTo>
                    <a:pt x="2017022" y="0"/>
                  </a:lnTo>
                  <a:lnTo>
                    <a:pt x="2017022" y="1872468"/>
                  </a:lnTo>
                  <a:lnTo>
                    <a:pt x="0" y="1872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 rot="-1977613">
              <a:off x="13836075" y="9723251"/>
              <a:ext cx="1116862" cy="1823448"/>
            </a:xfrm>
            <a:custGeom>
              <a:avLst/>
              <a:gdLst/>
              <a:ahLst/>
              <a:cxnLst/>
              <a:rect l="l" t="t" r="r" b="b"/>
              <a:pathLst>
                <a:path w="1116862" h="1823448">
                  <a:moveTo>
                    <a:pt x="0" y="0"/>
                  </a:moveTo>
                  <a:lnTo>
                    <a:pt x="1116862" y="0"/>
                  </a:lnTo>
                  <a:lnTo>
                    <a:pt x="1116862" y="1823448"/>
                  </a:lnTo>
                  <a:lnTo>
                    <a:pt x="0" y="1823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 rot="2579965">
              <a:off x="14649258" y="7096021"/>
              <a:ext cx="2806173" cy="1421795"/>
            </a:xfrm>
            <a:custGeom>
              <a:avLst/>
              <a:gdLst/>
              <a:ahLst/>
              <a:cxnLst/>
              <a:rect l="l" t="t" r="r" b="b"/>
              <a:pathLst>
                <a:path w="2806173" h="1421795">
                  <a:moveTo>
                    <a:pt x="0" y="0"/>
                  </a:moveTo>
                  <a:lnTo>
                    <a:pt x="2806174" y="0"/>
                  </a:lnTo>
                  <a:lnTo>
                    <a:pt x="2806174" y="1421794"/>
                  </a:lnTo>
                  <a:lnTo>
                    <a:pt x="0" y="1421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510205" y="8200272"/>
              <a:ext cx="2333070" cy="1565101"/>
            </a:xfrm>
            <a:custGeom>
              <a:avLst/>
              <a:gdLst/>
              <a:ahLst/>
              <a:cxnLst/>
              <a:rect l="l" t="t" r="r" b="b"/>
              <a:pathLst>
                <a:path w="2333070" h="1565101">
                  <a:moveTo>
                    <a:pt x="0" y="0"/>
                  </a:moveTo>
                  <a:lnTo>
                    <a:pt x="2333070" y="0"/>
                  </a:lnTo>
                  <a:lnTo>
                    <a:pt x="2333070" y="1565101"/>
                  </a:lnTo>
                  <a:lnTo>
                    <a:pt x="0" y="1565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 rot="-5597829">
              <a:off x="15877530" y="10275725"/>
              <a:ext cx="1628934" cy="2155150"/>
            </a:xfrm>
            <a:custGeom>
              <a:avLst/>
              <a:gdLst/>
              <a:ahLst/>
              <a:cxnLst/>
              <a:rect l="l" t="t" r="r" b="b"/>
              <a:pathLst>
                <a:path w="1628934" h="2155150">
                  <a:moveTo>
                    <a:pt x="0" y="0"/>
                  </a:moveTo>
                  <a:lnTo>
                    <a:pt x="1628934" y="0"/>
                  </a:lnTo>
                  <a:lnTo>
                    <a:pt x="1628934" y="2155150"/>
                  </a:lnTo>
                  <a:lnTo>
                    <a:pt x="0" y="215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7718590" y="8763613"/>
              <a:ext cx="1326447" cy="2052529"/>
            </a:xfrm>
            <a:custGeom>
              <a:avLst/>
              <a:gdLst/>
              <a:ahLst/>
              <a:cxnLst/>
              <a:rect l="l" t="t" r="r" b="b"/>
              <a:pathLst>
                <a:path w="1326447" h="2052529">
                  <a:moveTo>
                    <a:pt x="0" y="0"/>
                  </a:moveTo>
                  <a:lnTo>
                    <a:pt x="1326446" y="0"/>
                  </a:lnTo>
                  <a:lnTo>
                    <a:pt x="1326446" y="2052529"/>
                  </a:lnTo>
                  <a:lnTo>
                    <a:pt x="0" y="2052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640718" y="4625044"/>
              <a:ext cx="1564497" cy="4257135"/>
            </a:xfrm>
            <a:custGeom>
              <a:avLst/>
              <a:gdLst/>
              <a:ahLst/>
              <a:cxnLst/>
              <a:rect l="l" t="t" r="r" b="b"/>
              <a:pathLst>
                <a:path w="1564497" h="4257135">
                  <a:moveTo>
                    <a:pt x="0" y="0"/>
                  </a:moveTo>
                  <a:lnTo>
                    <a:pt x="1564497" y="0"/>
                  </a:lnTo>
                  <a:lnTo>
                    <a:pt x="1564497" y="4257135"/>
                  </a:lnTo>
                  <a:lnTo>
                    <a:pt x="0" y="4257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 rot="387206">
              <a:off x="4415583" y="10222076"/>
              <a:ext cx="2187935" cy="1304556"/>
            </a:xfrm>
            <a:custGeom>
              <a:avLst/>
              <a:gdLst/>
              <a:ahLst/>
              <a:cxnLst/>
              <a:rect l="l" t="t" r="r" b="b"/>
              <a:pathLst>
                <a:path w="2187935" h="1304556">
                  <a:moveTo>
                    <a:pt x="0" y="0"/>
                  </a:moveTo>
                  <a:lnTo>
                    <a:pt x="2187935" y="0"/>
                  </a:lnTo>
                  <a:lnTo>
                    <a:pt x="2187935" y="1304556"/>
                  </a:lnTo>
                  <a:lnTo>
                    <a:pt x="0" y="1304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080919" y="6645454"/>
              <a:ext cx="1198011" cy="1112653"/>
            </a:xfrm>
            <a:custGeom>
              <a:avLst/>
              <a:gdLst/>
              <a:ahLst/>
              <a:cxnLst/>
              <a:rect l="l" t="t" r="r" b="b"/>
              <a:pathLst>
                <a:path w="1198011" h="1112653">
                  <a:moveTo>
                    <a:pt x="0" y="0"/>
                  </a:moveTo>
                  <a:lnTo>
                    <a:pt x="1198012" y="0"/>
                  </a:lnTo>
                  <a:lnTo>
                    <a:pt x="1198012" y="1112653"/>
                  </a:lnTo>
                  <a:lnTo>
                    <a:pt x="0" y="1112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7239434" y="5685887"/>
              <a:ext cx="1639151" cy="1639151"/>
            </a:xfrm>
            <a:custGeom>
              <a:avLst/>
              <a:gdLst/>
              <a:ahLst/>
              <a:cxnLst/>
              <a:rect l="l" t="t" r="r" b="b"/>
              <a:pathLst>
                <a:path w="1639151" h="1639151">
                  <a:moveTo>
                    <a:pt x="0" y="0"/>
                  </a:moveTo>
                  <a:lnTo>
                    <a:pt x="1639151" y="0"/>
                  </a:lnTo>
                  <a:lnTo>
                    <a:pt x="1639151" y="1639151"/>
                  </a:lnTo>
                  <a:lnTo>
                    <a:pt x="0" y="1639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3586215" y="5724210"/>
              <a:ext cx="2593053" cy="2593053"/>
            </a:xfrm>
            <a:custGeom>
              <a:avLst/>
              <a:gdLst/>
              <a:ahLst/>
              <a:cxnLst/>
              <a:rect l="l" t="t" r="r" b="b"/>
              <a:pathLst>
                <a:path w="2593053" h="2593053">
                  <a:moveTo>
                    <a:pt x="0" y="0"/>
                  </a:moveTo>
                  <a:lnTo>
                    <a:pt x="2593053" y="0"/>
                  </a:lnTo>
                  <a:lnTo>
                    <a:pt x="2593053" y="2593052"/>
                  </a:lnTo>
                  <a:lnTo>
                    <a:pt x="0" y="2593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6413248" y="5600896"/>
              <a:ext cx="1048685" cy="1095293"/>
            </a:xfrm>
            <a:custGeom>
              <a:avLst/>
              <a:gdLst/>
              <a:ahLst/>
              <a:cxnLst/>
              <a:rect l="l" t="t" r="r" b="b"/>
              <a:pathLst>
                <a:path w="1048685" h="1095293">
                  <a:moveTo>
                    <a:pt x="0" y="0"/>
                  </a:moveTo>
                  <a:lnTo>
                    <a:pt x="1048685" y="0"/>
                  </a:lnTo>
                  <a:lnTo>
                    <a:pt x="1048685" y="1095293"/>
                  </a:lnTo>
                  <a:lnTo>
                    <a:pt x="0" y="1095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 l="-26738" t="-22228" r="-30327" b="-2815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8176261" y="3020573"/>
              <a:ext cx="1737550" cy="3082129"/>
            </a:xfrm>
            <a:custGeom>
              <a:avLst/>
              <a:gdLst/>
              <a:ahLst/>
              <a:cxnLst/>
              <a:rect l="l" t="t" r="r" b="b"/>
              <a:pathLst>
                <a:path w="1737550" h="3082129">
                  <a:moveTo>
                    <a:pt x="0" y="0"/>
                  </a:moveTo>
                  <a:lnTo>
                    <a:pt x="1737551" y="0"/>
                  </a:lnTo>
                  <a:lnTo>
                    <a:pt x="1737551" y="3082129"/>
                  </a:lnTo>
                  <a:lnTo>
                    <a:pt x="0" y="3082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1847696" y="6922278"/>
              <a:ext cx="1430110" cy="1875555"/>
            </a:xfrm>
            <a:custGeom>
              <a:avLst/>
              <a:gdLst/>
              <a:ahLst/>
              <a:cxnLst/>
              <a:rect l="l" t="t" r="r" b="b"/>
              <a:pathLst>
                <a:path w="1430110" h="1875555">
                  <a:moveTo>
                    <a:pt x="0" y="0"/>
                  </a:moveTo>
                  <a:lnTo>
                    <a:pt x="1430111" y="0"/>
                  </a:lnTo>
                  <a:lnTo>
                    <a:pt x="1430111" y="1875554"/>
                  </a:lnTo>
                  <a:lnTo>
                    <a:pt x="0" y="1875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=""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20422280" y="3341770"/>
              <a:ext cx="1851087" cy="1679861"/>
            </a:xfrm>
            <a:custGeom>
              <a:avLst/>
              <a:gdLst/>
              <a:ahLst/>
              <a:cxnLst/>
              <a:rect l="l" t="t" r="r" b="b"/>
              <a:pathLst>
                <a:path w="1851087" h="1679861">
                  <a:moveTo>
                    <a:pt x="0" y="0"/>
                  </a:moveTo>
                  <a:lnTo>
                    <a:pt x="1851086" y="0"/>
                  </a:lnTo>
                  <a:lnTo>
                    <a:pt x="1851086" y="1679861"/>
                  </a:lnTo>
                  <a:lnTo>
                    <a:pt x="0" y="1679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=""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4" name="Group 34"/>
            <p:cNvGrpSpPr>
              <a:grpSpLocks noChangeAspect="1"/>
            </p:cNvGrpSpPr>
            <p:nvPr/>
          </p:nvGrpSpPr>
          <p:grpSpPr>
            <a:xfrm>
              <a:off x="22824941" y="12228395"/>
              <a:ext cx="1185156" cy="1224029"/>
              <a:chOff x="0" y="0"/>
              <a:chExt cx="6350000" cy="655828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35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12185650" y="623485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577827" y="341197"/>
              <a:ext cx="22663621" cy="1134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4A2308"/>
                  </a:solidFill>
                  <a:latin typeface="Aleo Bold"/>
                </a:rPr>
                <a:t>Let’s Take a Closer Look at the Animals We Might Find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3665451" y="4907331"/>
              <a:ext cx="3325396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Mammals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1701342" y="3518574"/>
              <a:ext cx="4351002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Amphibians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5686180" y="9713678"/>
              <a:ext cx="2895595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Reptiles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0262580" y="5245843"/>
              <a:ext cx="1855902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Birds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3183585" y="8805366"/>
              <a:ext cx="4351002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Invertebrates</a:t>
              </a:r>
            </a:p>
          </p:txBody>
        </p:sp>
        <p:sp>
          <p:nvSpPr>
            <p:cNvPr id="44" name="Freeform 44"/>
            <p:cNvSpPr/>
            <p:nvPr/>
          </p:nvSpPr>
          <p:spPr>
            <a:xfrm>
              <a:off x="6016817" y="2281164"/>
              <a:ext cx="2890232" cy="2702367"/>
            </a:xfrm>
            <a:custGeom>
              <a:avLst/>
              <a:gdLst/>
              <a:ahLst/>
              <a:cxnLst/>
              <a:rect l="l" t="t" r="r" b="b"/>
              <a:pathLst>
                <a:path w="2890232" h="2702367">
                  <a:moveTo>
                    <a:pt x="0" y="0"/>
                  </a:moveTo>
                  <a:lnTo>
                    <a:pt x="2890232" y="0"/>
                  </a:lnTo>
                  <a:lnTo>
                    <a:pt x="2890232" y="2702367"/>
                  </a:lnTo>
                  <a:lnTo>
                    <a:pt x="0" y="2702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382752" y="2857466"/>
              <a:ext cx="2126065" cy="2126065"/>
            </a:xfrm>
            <a:custGeom>
              <a:avLst/>
              <a:gdLst/>
              <a:ahLst/>
              <a:cxnLst/>
              <a:rect l="l" t="t" r="r" b="b"/>
              <a:pathLst>
                <a:path w="2126065" h="2126065">
                  <a:moveTo>
                    <a:pt x="0" y="0"/>
                  </a:moveTo>
                  <a:lnTo>
                    <a:pt x="2126065" y="0"/>
                  </a:lnTo>
                  <a:lnTo>
                    <a:pt x="2126065" y="2126065"/>
                  </a:lnTo>
                  <a:lnTo>
                    <a:pt x="0" y="2126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522" y="-45553"/>
            <a:ext cx="18492522" cy="18492522"/>
          </a:xfrm>
          <a:custGeom>
            <a:avLst/>
            <a:gdLst/>
            <a:ahLst/>
            <a:cxnLst/>
            <a:rect l="l" t="t" r="r" b="b"/>
            <a:pathLst>
              <a:path w="18492522" h="18492522">
                <a:moveTo>
                  <a:pt x="0" y="0"/>
                </a:moveTo>
                <a:lnTo>
                  <a:pt x="18492522" y="0"/>
                </a:lnTo>
                <a:lnTo>
                  <a:pt x="18492522" y="18492522"/>
                </a:lnTo>
                <a:lnTo>
                  <a:pt x="0" y="184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04522" y="0"/>
            <a:ext cx="18492522" cy="10476819"/>
            <a:chOff x="0" y="0"/>
            <a:chExt cx="24384000" cy="138124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48888" b="-2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8144026" y="11373536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0" y="10519838"/>
              <a:ext cx="5853497" cy="3292605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6" t="-81885" b="-918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0790178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6" y="9603246"/>
              <a:ext cx="7558821" cy="4209195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123" b="-1067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629559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2289132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79448" y="2657683"/>
              <a:ext cx="21825104" cy="8898208"/>
              <a:chOff x="0" y="0"/>
              <a:chExt cx="4311132" cy="175767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11132" cy="1757671"/>
              </a:xfrm>
              <a:custGeom>
                <a:avLst/>
                <a:gdLst/>
                <a:ahLst/>
                <a:cxnLst/>
                <a:rect l="l" t="t" r="r" b="b"/>
                <a:pathLst>
                  <a:path w="4311132" h="1757671">
                    <a:moveTo>
                      <a:pt x="27905" y="0"/>
                    </a:moveTo>
                    <a:lnTo>
                      <a:pt x="4283227" y="0"/>
                    </a:lnTo>
                    <a:cubicBezTo>
                      <a:pt x="4290628" y="0"/>
                      <a:pt x="4297725" y="2940"/>
                      <a:pt x="4302959" y="8173"/>
                    </a:cubicBezTo>
                    <a:cubicBezTo>
                      <a:pt x="4308192" y="13406"/>
                      <a:pt x="4311132" y="20504"/>
                      <a:pt x="4311132" y="27905"/>
                    </a:cubicBezTo>
                    <a:lnTo>
                      <a:pt x="4311132" y="1729766"/>
                    </a:lnTo>
                    <a:cubicBezTo>
                      <a:pt x="4311132" y="1737166"/>
                      <a:pt x="4308192" y="1744264"/>
                      <a:pt x="4302959" y="1749497"/>
                    </a:cubicBezTo>
                    <a:cubicBezTo>
                      <a:pt x="4297725" y="1754731"/>
                      <a:pt x="4290628" y="1757671"/>
                      <a:pt x="4283227" y="1757671"/>
                    </a:cubicBezTo>
                    <a:lnTo>
                      <a:pt x="27905" y="1757671"/>
                    </a:lnTo>
                    <a:cubicBezTo>
                      <a:pt x="20504" y="1757671"/>
                      <a:pt x="13406" y="1754731"/>
                      <a:pt x="8173" y="1749497"/>
                    </a:cubicBezTo>
                    <a:cubicBezTo>
                      <a:pt x="2940" y="1744264"/>
                      <a:pt x="0" y="1737166"/>
                      <a:pt x="0" y="1729766"/>
                    </a:cubicBezTo>
                    <a:lnTo>
                      <a:pt x="0" y="27905"/>
                    </a:lnTo>
                    <a:cubicBezTo>
                      <a:pt x="0" y="20504"/>
                      <a:pt x="2940" y="13406"/>
                      <a:pt x="8173" y="8173"/>
                    </a:cubicBezTo>
                    <a:cubicBezTo>
                      <a:pt x="13406" y="2940"/>
                      <a:pt x="20504" y="0"/>
                      <a:pt x="27905" y="0"/>
                    </a:cubicBezTo>
                    <a:close/>
                  </a:path>
                </a:pathLst>
              </a:custGeom>
              <a:solidFill>
                <a:srgbClr val="CBD19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4311132" cy="17767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2055652" y="4751991"/>
              <a:ext cx="10594795" cy="6356877"/>
              <a:chOff x="0" y="0"/>
              <a:chExt cx="6350000" cy="381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381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3810000">
                    <a:moveTo>
                      <a:pt x="0" y="3175000"/>
                    </a:moveTo>
                    <a:lnTo>
                      <a:pt x="0" y="635000"/>
                    </a:lnTo>
                    <a:cubicBezTo>
                      <a:pt x="0" y="284480"/>
                      <a:pt x="284480" y="0"/>
                      <a:pt x="635000" y="0"/>
                    </a:cubicBezTo>
                    <a:lnTo>
                      <a:pt x="5715000" y="0"/>
                    </a:lnTo>
                    <a:cubicBezTo>
                      <a:pt x="6065520" y="0"/>
                      <a:pt x="6350000" y="284480"/>
                      <a:pt x="6350000" y="635000"/>
                    </a:cubicBezTo>
                    <a:lnTo>
                      <a:pt x="6350000" y="3175000"/>
                    </a:lnTo>
                    <a:cubicBezTo>
                      <a:pt x="6350000" y="3525520"/>
                      <a:pt x="6065520" y="3810000"/>
                      <a:pt x="5715000" y="3810000"/>
                    </a:cubicBezTo>
                    <a:lnTo>
                      <a:pt x="635000" y="3810000"/>
                    </a:lnTo>
                    <a:cubicBezTo>
                      <a:pt x="284480" y="3810000"/>
                      <a:pt x="0" y="3525520"/>
                      <a:pt x="0" y="317500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6604" r="-16604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869607" y="627123"/>
              <a:ext cx="11186045" cy="1401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r>
                <a:rPr lang="en-US" sz="6500" dirty="0">
                  <a:solidFill>
                    <a:srgbClr val="4A2308"/>
                  </a:solidFill>
                  <a:latin typeface="Aleo Bold"/>
                </a:rPr>
                <a:t>Time to get scientific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829691" y="3179133"/>
              <a:ext cx="20919050" cy="239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2D4A05"/>
                  </a:solidFill>
                  <a:latin typeface="Nunito 1 Bold"/>
                </a:rPr>
                <a:t>Why is it important to know what species are on the moor?</a:t>
              </a:r>
            </a:p>
            <a:p>
              <a:pPr>
                <a:lnSpc>
                  <a:spcPts val="2100"/>
                </a:lnSpc>
              </a:pPr>
              <a:endParaRPr lang="en-US" sz="4499">
                <a:solidFill>
                  <a:srgbClr val="2D4A05"/>
                </a:solidFill>
                <a:latin typeface="Nunito 1 Bold"/>
              </a:endParaRPr>
            </a:p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2D4A05"/>
                  </a:solidFill>
                  <a:latin typeface="Nunito 1 Bold"/>
                </a:rPr>
                <a:t>Where do we start looking?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829691" y="6716084"/>
              <a:ext cx="9845184" cy="344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0"/>
                </a:lnSpc>
              </a:pPr>
              <a:endParaRPr/>
            </a:p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2D4A05"/>
                  </a:solidFill>
                  <a:latin typeface="Nunito 1 Bold"/>
                </a:rPr>
                <a:t>Quadrats -</a:t>
              </a:r>
              <a:r>
                <a:rPr lang="en-US" sz="4499">
                  <a:solidFill>
                    <a:srgbClr val="2D4A05"/>
                  </a:solidFill>
                  <a:latin typeface="Nunito 1"/>
                </a:rPr>
                <a:t> these are one way to focus on a small area to find what is there.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522" y="-45553"/>
            <a:ext cx="18492522" cy="18492522"/>
          </a:xfrm>
          <a:custGeom>
            <a:avLst/>
            <a:gdLst/>
            <a:ahLst/>
            <a:cxnLst/>
            <a:rect l="l" t="t" r="r" b="b"/>
            <a:pathLst>
              <a:path w="18492522" h="18492522">
                <a:moveTo>
                  <a:pt x="0" y="0"/>
                </a:moveTo>
                <a:lnTo>
                  <a:pt x="18492522" y="0"/>
                </a:lnTo>
                <a:lnTo>
                  <a:pt x="18492522" y="18492522"/>
                </a:lnTo>
                <a:lnTo>
                  <a:pt x="0" y="184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04522" y="-45553"/>
            <a:ext cx="18492522" cy="10503873"/>
            <a:chOff x="0" y="0"/>
            <a:chExt cx="24384000" cy="13789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48888" b="-2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8144026" y="11373536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0" y="10519835"/>
              <a:ext cx="5853497" cy="3269601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6" t="-82461" b="-994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0790178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6" y="9603246"/>
              <a:ext cx="7558821" cy="4179703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752" b="-114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629559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2289132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79448" y="2657683"/>
              <a:ext cx="21825104" cy="8521353"/>
              <a:chOff x="0" y="0"/>
              <a:chExt cx="4311132" cy="16832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11132" cy="1683230"/>
              </a:xfrm>
              <a:custGeom>
                <a:avLst/>
                <a:gdLst/>
                <a:ahLst/>
                <a:cxnLst/>
                <a:rect l="l" t="t" r="r" b="b"/>
                <a:pathLst>
                  <a:path w="4311132" h="1683230">
                    <a:moveTo>
                      <a:pt x="27905" y="0"/>
                    </a:moveTo>
                    <a:lnTo>
                      <a:pt x="4283227" y="0"/>
                    </a:lnTo>
                    <a:cubicBezTo>
                      <a:pt x="4290628" y="0"/>
                      <a:pt x="4297725" y="2940"/>
                      <a:pt x="4302959" y="8173"/>
                    </a:cubicBezTo>
                    <a:cubicBezTo>
                      <a:pt x="4308192" y="13406"/>
                      <a:pt x="4311132" y="20504"/>
                      <a:pt x="4311132" y="27905"/>
                    </a:cubicBezTo>
                    <a:lnTo>
                      <a:pt x="4311132" y="1655325"/>
                    </a:lnTo>
                    <a:cubicBezTo>
                      <a:pt x="4311132" y="1662726"/>
                      <a:pt x="4308192" y="1669824"/>
                      <a:pt x="4302959" y="1675057"/>
                    </a:cubicBezTo>
                    <a:cubicBezTo>
                      <a:pt x="4297725" y="1680290"/>
                      <a:pt x="4290628" y="1683230"/>
                      <a:pt x="4283227" y="1683230"/>
                    </a:cubicBezTo>
                    <a:lnTo>
                      <a:pt x="27905" y="1683230"/>
                    </a:lnTo>
                    <a:cubicBezTo>
                      <a:pt x="20504" y="1683230"/>
                      <a:pt x="13406" y="1680290"/>
                      <a:pt x="8173" y="1675057"/>
                    </a:cubicBezTo>
                    <a:cubicBezTo>
                      <a:pt x="2940" y="1669824"/>
                      <a:pt x="0" y="1662726"/>
                      <a:pt x="0" y="1655325"/>
                    </a:cubicBezTo>
                    <a:lnTo>
                      <a:pt x="0" y="27905"/>
                    </a:lnTo>
                    <a:cubicBezTo>
                      <a:pt x="0" y="20504"/>
                      <a:pt x="2940" y="13406"/>
                      <a:pt x="8173" y="8173"/>
                    </a:cubicBezTo>
                    <a:cubicBezTo>
                      <a:pt x="13406" y="2940"/>
                      <a:pt x="20504" y="0"/>
                      <a:pt x="27905" y="0"/>
                    </a:cubicBezTo>
                    <a:close/>
                  </a:path>
                </a:pathLst>
              </a:custGeom>
              <a:solidFill>
                <a:srgbClr val="CBD19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4311132" cy="17022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8184285" y="3473160"/>
              <a:ext cx="4385210" cy="4449338"/>
              <a:chOff x="0" y="0"/>
              <a:chExt cx="2952750" cy="299593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2540" y="-5080"/>
                <a:ext cx="2962910" cy="3004820"/>
              </a:xfrm>
              <a:custGeom>
                <a:avLst/>
                <a:gdLst/>
                <a:ahLst/>
                <a:cxnLst/>
                <a:rect l="l" t="t" r="r" b="b"/>
                <a:pathLst>
                  <a:path w="2962910" h="3004820">
                    <a:moveTo>
                      <a:pt x="2936240" y="16510"/>
                    </a:moveTo>
                    <a:lnTo>
                      <a:pt x="2926080" y="16510"/>
                    </a:lnTo>
                    <a:cubicBezTo>
                      <a:pt x="2684780" y="16510"/>
                      <a:pt x="2443480" y="19050"/>
                      <a:pt x="2203450" y="21590"/>
                    </a:cubicBezTo>
                    <a:cubicBezTo>
                      <a:pt x="1775460" y="26670"/>
                      <a:pt x="1346200" y="34290"/>
                      <a:pt x="918210" y="35560"/>
                    </a:cubicBezTo>
                    <a:cubicBezTo>
                      <a:pt x="751840" y="35560"/>
                      <a:pt x="585470" y="26670"/>
                      <a:pt x="419100" y="16510"/>
                    </a:cubicBezTo>
                    <a:cubicBezTo>
                      <a:pt x="281940" y="7620"/>
                      <a:pt x="142240" y="0"/>
                      <a:pt x="5080" y="10160"/>
                    </a:cubicBezTo>
                    <a:cubicBezTo>
                      <a:pt x="6350" y="210820"/>
                      <a:pt x="7620" y="411480"/>
                      <a:pt x="10160" y="610870"/>
                    </a:cubicBezTo>
                    <a:cubicBezTo>
                      <a:pt x="13970" y="1056640"/>
                      <a:pt x="20320" y="1502410"/>
                      <a:pt x="16510" y="1948180"/>
                    </a:cubicBezTo>
                    <a:cubicBezTo>
                      <a:pt x="15240" y="2169160"/>
                      <a:pt x="6350" y="2390140"/>
                      <a:pt x="2540" y="2611120"/>
                    </a:cubicBezTo>
                    <a:cubicBezTo>
                      <a:pt x="0" y="2730500"/>
                      <a:pt x="10160" y="2849880"/>
                      <a:pt x="17780" y="2967990"/>
                    </a:cubicBezTo>
                    <a:cubicBezTo>
                      <a:pt x="77470" y="2962910"/>
                      <a:pt x="138430" y="2966720"/>
                      <a:pt x="196850" y="2971800"/>
                    </a:cubicBezTo>
                    <a:cubicBezTo>
                      <a:pt x="287020" y="2979420"/>
                      <a:pt x="375920" y="2988310"/>
                      <a:pt x="466090" y="2992120"/>
                    </a:cubicBezTo>
                    <a:cubicBezTo>
                      <a:pt x="882650" y="3004820"/>
                      <a:pt x="1300480" y="2997200"/>
                      <a:pt x="1717040" y="2987040"/>
                    </a:cubicBezTo>
                    <a:cubicBezTo>
                      <a:pt x="2127250" y="2975610"/>
                      <a:pt x="2538730" y="2962910"/>
                      <a:pt x="2950210" y="2961640"/>
                    </a:cubicBezTo>
                    <a:cubicBezTo>
                      <a:pt x="2942590" y="2794000"/>
                      <a:pt x="2933700" y="2626360"/>
                      <a:pt x="2928620" y="2457450"/>
                    </a:cubicBezTo>
                    <a:cubicBezTo>
                      <a:pt x="2915920" y="2034540"/>
                      <a:pt x="2933700" y="1612900"/>
                      <a:pt x="2945130" y="1189990"/>
                    </a:cubicBezTo>
                    <a:cubicBezTo>
                      <a:pt x="2956560" y="800100"/>
                      <a:pt x="2962910" y="407670"/>
                      <a:pt x="2936240" y="1651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4551" r="-455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869490" y="3421157"/>
              <a:ext cx="4401547" cy="4449338"/>
              <a:chOff x="0" y="0"/>
              <a:chExt cx="869441" cy="87888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69441" cy="878882"/>
              </a:xfrm>
              <a:custGeom>
                <a:avLst/>
                <a:gdLst/>
                <a:ahLst/>
                <a:cxnLst/>
                <a:rect l="l" t="t" r="r" b="b"/>
                <a:pathLst>
                  <a:path w="869441" h="878882">
                    <a:moveTo>
                      <a:pt x="0" y="0"/>
                    </a:moveTo>
                    <a:lnTo>
                      <a:pt x="869441" y="0"/>
                    </a:lnTo>
                    <a:lnTo>
                      <a:pt x="869441" y="878882"/>
                    </a:lnTo>
                    <a:lnTo>
                      <a:pt x="0" y="8788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9050"/>
                <a:ext cx="869441" cy="8979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042187" y="3617749"/>
              <a:ext cx="4056154" cy="4056154"/>
            </a:xfrm>
            <a:custGeom>
              <a:avLst/>
              <a:gdLst/>
              <a:ahLst/>
              <a:cxnLst/>
              <a:rect l="l" t="t" r="r" b="b"/>
              <a:pathLst>
                <a:path w="4056154" h="4056154">
                  <a:moveTo>
                    <a:pt x="0" y="0"/>
                  </a:moveTo>
                  <a:lnTo>
                    <a:pt x="4056154" y="0"/>
                  </a:lnTo>
                  <a:lnTo>
                    <a:pt x="4056154" y="4056154"/>
                  </a:lnTo>
                  <a:lnTo>
                    <a:pt x="0" y="4056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 rot="5400000">
              <a:off x="6826132" y="4420307"/>
              <a:ext cx="3480979" cy="2450927"/>
            </a:xfrm>
            <a:custGeom>
              <a:avLst/>
              <a:gdLst/>
              <a:ahLst/>
              <a:cxnLst/>
              <a:rect l="l" t="t" r="r" b="b"/>
              <a:pathLst>
                <a:path w="3480979" h="2450927">
                  <a:moveTo>
                    <a:pt x="0" y="0"/>
                  </a:moveTo>
                  <a:lnTo>
                    <a:pt x="3480979" y="0"/>
                  </a:lnTo>
                  <a:lnTo>
                    <a:pt x="3480979" y="2450927"/>
                  </a:lnTo>
                  <a:lnTo>
                    <a:pt x="0" y="2450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35000"/>
              </a:blip>
              <a:stretch>
                <a:fillRect t="-21013" b="-21013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7336881" y="3905281"/>
              <a:ext cx="2443829" cy="3481090"/>
              <a:chOff x="0" y="0"/>
              <a:chExt cx="482732" cy="68762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82732" cy="687623"/>
              </a:xfrm>
              <a:custGeom>
                <a:avLst/>
                <a:gdLst/>
                <a:ahLst/>
                <a:cxnLst/>
                <a:rect l="l" t="t" r="r" b="b"/>
                <a:pathLst>
                  <a:path w="482732" h="687623">
                    <a:moveTo>
                      <a:pt x="0" y="0"/>
                    </a:moveTo>
                    <a:lnTo>
                      <a:pt x="482732" y="0"/>
                    </a:lnTo>
                    <a:lnTo>
                      <a:pt x="482732" y="687623"/>
                    </a:lnTo>
                    <a:lnTo>
                      <a:pt x="0" y="687623"/>
                    </a:ln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19050"/>
                <a:ext cx="482732" cy="7066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 flipH="1">
              <a:off x="9159329" y="7152011"/>
              <a:ext cx="621382" cy="234249"/>
            </a:xfrm>
            <a:custGeom>
              <a:avLst/>
              <a:gdLst/>
              <a:ahLst/>
              <a:cxnLst/>
              <a:rect l="l" t="t" r="r" b="b"/>
              <a:pathLst>
                <a:path w="621382" h="234249">
                  <a:moveTo>
                    <a:pt x="621381" y="0"/>
                  </a:moveTo>
                  <a:lnTo>
                    <a:pt x="0" y="0"/>
                  </a:lnTo>
                  <a:lnTo>
                    <a:pt x="0" y="234249"/>
                  </a:lnTo>
                  <a:lnTo>
                    <a:pt x="621381" y="234249"/>
                  </a:lnTo>
                  <a:lnTo>
                    <a:pt x="621381" y="0"/>
                  </a:lnTo>
                  <a:close/>
                </a:path>
              </a:pathLst>
            </a:custGeom>
            <a:blipFill>
              <a:blip r:embed="rId12"/>
              <a:stretch>
                <a:fillRect t="-9764" b="-1192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8613745" y="7060671"/>
              <a:ext cx="582896" cy="325589"/>
            </a:xfrm>
            <a:custGeom>
              <a:avLst/>
              <a:gdLst/>
              <a:ahLst/>
              <a:cxnLst/>
              <a:rect l="l" t="t" r="r" b="b"/>
              <a:pathLst>
                <a:path w="582896" h="325589">
                  <a:moveTo>
                    <a:pt x="0" y="0"/>
                  </a:moveTo>
                  <a:lnTo>
                    <a:pt x="582896" y="0"/>
                  </a:lnTo>
                  <a:lnTo>
                    <a:pt x="582896" y="325589"/>
                  </a:lnTo>
                  <a:lnTo>
                    <a:pt x="0" y="325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7475" t="-82462" b="-994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7352532" y="7087591"/>
              <a:ext cx="651049" cy="298669"/>
            </a:xfrm>
            <a:custGeom>
              <a:avLst/>
              <a:gdLst/>
              <a:ahLst/>
              <a:cxnLst/>
              <a:rect l="l" t="t" r="r" b="b"/>
              <a:pathLst>
                <a:path w="651049" h="298669">
                  <a:moveTo>
                    <a:pt x="0" y="0"/>
                  </a:moveTo>
                  <a:lnTo>
                    <a:pt x="651049" y="0"/>
                  </a:lnTo>
                  <a:lnTo>
                    <a:pt x="651049" y="298669"/>
                  </a:lnTo>
                  <a:lnTo>
                    <a:pt x="0" y="298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 flipH="1">
              <a:off x="7978520" y="6969396"/>
              <a:ext cx="752714" cy="416864"/>
            </a:xfrm>
            <a:custGeom>
              <a:avLst/>
              <a:gdLst/>
              <a:ahLst/>
              <a:cxnLst/>
              <a:rect l="l" t="t" r="r" b="b"/>
              <a:pathLst>
                <a:path w="752714" h="416864">
                  <a:moveTo>
                    <a:pt x="752714" y="0"/>
                  </a:moveTo>
                  <a:lnTo>
                    <a:pt x="0" y="0"/>
                  </a:lnTo>
                  <a:lnTo>
                    <a:pt x="0" y="416864"/>
                  </a:lnTo>
                  <a:lnTo>
                    <a:pt x="752714" y="416864"/>
                  </a:lnTo>
                  <a:lnTo>
                    <a:pt x="752714" y="0"/>
                  </a:lnTo>
                  <a:close/>
                </a:path>
              </a:pathLst>
            </a:custGeom>
            <a:blipFill>
              <a:blip r:embed="rId15"/>
              <a:stretch>
                <a:fillRect l="-9314" t="-89613" b="-777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565989" y="6639977"/>
              <a:ext cx="1265" cy="114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4"/>
                </a:lnSpc>
              </a:pPr>
              <a:endParaRPr/>
            </a:p>
          </p:txBody>
        </p:sp>
        <p:sp>
          <p:nvSpPr>
            <p:cNvPr id="31" name="Freeform 31"/>
            <p:cNvSpPr/>
            <p:nvPr/>
          </p:nvSpPr>
          <p:spPr>
            <a:xfrm rot="-10800000">
              <a:off x="7567688" y="6338414"/>
              <a:ext cx="1970204" cy="876741"/>
            </a:xfrm>
            <a:custGeom>
              <a:avLst/>
              <a:gdLst/>
              <a:ahLst/>
              <a:cxnLst/>
              <a:rect l="l" t="t" r="r" b="b"/>
              <a:pathLst>
                <a:path w="1970204" h="876741">
                  <a:moveTo>
                    <a:pt x="0" y="0"/>
                  </a:moveTo>
                  <a:lnTo>
                    <a:pt x="1970205" y="0"/>
                  </a:lnTo>
                  <a:lnTo>
                    <a:pt x="1970205" y="876741"/>
                  </a:lnTo>
                  <a:lnTo>
                    <a:pt x="0" y="876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9515469" y="7122864"/>
              <a:ext cx="213668" cy="220676"/>
              <a:chOff x="0" y="0"/>
              <a:chExt cx="6350000" cy="655828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8565989" y="5603255"/>
              <a:ext cx="1265" cy="114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4"/>
                </a:lnSpc>
              </a:pPr>
              <a:endParaRPr/>
            </a:p>
          </p:txBody>
        </p:sp>
        <p:sp>
          <p:nvSpPr>
            <p:cNvPr id="36" name="Freeform 36"/>
            <p:cNvSpPr/>
            <p:nvPr/>
          </p:nvSpPr>
          <p:spPr>
            <a:xfrm>
              <a:off x="7387583" y="4009399"/>
              <a:ext cx="1809466" cy="756960"/>
            </a:xfrm>
            <a:custGeom>
              <a:avLst/>
              <a:gdLst/>
              <a:ahLst/>
              <a:cxnLst/>
              <a:rect l="l" t="t" r="r" b="b"/>
              <a:pathLst>
                <a:path w="1809466" h="756960">
                  <a:moveTo>
                    <a:pt x="0" y="0"/>
                  </a:moveTo>
                  <a:lnTo>
                    <a:pt x="1809466" y="0"/>
                  </a:lnTo>
                  <a:lnTo>
                    <a:pt x="1809466" y="756960"/>
                  </a:lnTo>
                  <a:lnTo>
                    <a:pt x="0" y="756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>
              <a:off x="7560681" y="4346682"/>
              <a:ext cx="1999131" cy="1952859"/>
              <a:chOff x="0" y="0"/>
              <a:chExt cx="4828540" cy="471678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44364" t="-14152" r="-23547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 rot="-2602221">
              <a:off x="9229509" y="6907443"/>
              <a:ext cx="225576" cy="12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spc="11">
                  <a:solidFill>
                    <a:srgbClr val="08294C"/>
                  </a:solidFill>
                  <a:latin typeface="Kalam Bold"/>
                </a:rPr>
                <a:t>Flies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1793747">
              <a:off x="8711986" y="6744004"/>
              <a:ext cx="335322" cy="164308"/>
            </a:xfrm>
            <a:custGeom>
              <a:avLst/>
              <a:gdLst/>
              <a:ahLst/>
              <a:cxnLst/>
              <a:rect l="l" t="t" r="r" b="b"/>
              <a:pathLst>
                <a:path w="335322" h="164308">
                  <a:moveTo>
                    <a:pt x="0" y="0"/>
                  </a:moveTo>
                  <a:lnTo>
                    <a:pt x="335322" y="0"/>
                  </a:lnTo>
                  <a:lnTo>
                    <a:pt x="335322" y="164308"/>
                  </a:lnTo>
                  <a:lnTo>
                    <a:pt x="0" y="16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 rot="3613551">
              <a:off x="8388846" y="6693973"/>
              <a:ext cx="198121" cy="323462"/>
            </a:xfrm>
            <a:custGeom>
              <a:avLst/>
              <a:gdLst/>
              <a:ahLst/>
              <a:cxnLst/>
              <a:rect l="l" t="t" r="r" b="b"/>
              <a:pathLst>
                <a:path w="198121" h="323462">
                  <a:moveTo>
                    <a:pt x="0" y="0"/>
                  </a:moveTo>
                  <a:lnTo>
                    <a:pt x="198121" y="0"/>
                  </a:lnTo>
                  <a:lnTo>
                    <a:pt x="198121" y="323462"/>
                  </a:lnTo>
                  <a:lnTo>
                    <a:pt x="0" y="323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/>
            <p:nvPr/>
          </p:nvSpPr>
          <p:spPr>
            <a:xfrm rot="-7015321">
              <a:off x="9086774" y="6563998"/>
              <a:ext cx="315940" cy="364196"/>
            </a:xfrm>
            <a:custGeom>
              <a:avLst/>
              <a:gdLst/>
              <a:ahLst/>
              <a:cxnLst/>
              <a:rect l="l" t="t" r="r" b="b"/>
              <a:pathLst>
                <a:path w="315940" h="364196">
                  <a:moveTo>
                    <a:pt x="0" y="0"/>
                  </a:moveTo>
                  <a:lnTo>
                    <a:pt x="315940" y="0"/>
                  </a:lnTo>
                  <a:lnTo>
                    <a:pt x="315940" y="364196"/>
                  </a:lnTo>
                  <a:lnTo>
                    <a:pt x="0" y="364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3"/>
            <p:cNvSpPr/>
            <p:nvPr/>
          </p:nvSpPr>
          <p:spPr>
            <a:xfrm rot="1161998">
              <a:off x="7757399" y="6736311"/>
              <a:ext cx="410526" cy="110500"/>
            </a:xfrm>
            <a:custGeom>
              <a:avLst/>
              <a:gdLst/>
              <a:ahLst/>
              <a:cxnLst/>
              <a:rect l="l" t="t" r="r" b="b"/>
              <a:pathLst>
                <a:path w="410526" h="110500">
                  <a:moveTo>
                    <a:pt x="0" y="0"/>
                  </a:moveTo>
                  <a:lnTo>
                    <a:pt x="410527" y="0"/>
                  </a:lnTo>
                  <a:lnTo>
                    <a:pt x="410527" y="110500"/>
                  </a:lnTo>
                  <a:lnTo>
                    <a:pt x="0" y="11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726123" y="6435016"/>
              <a:ext cx="1359311" cy="156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7"/>
                </a:lnSpc>
              </a:pPr>
              <a:r>
                <a:rPr lang="en-US" sz="683">
                  <a:solidFill>
                    <a:srgbClr val="000000"/>
                  </a:solidFill>
                  <a:latin typeface="Nunito 1 Bold"/>
                </a:rPr>
                <a:t>Gets its food from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345391">
              <a:off x="8259278" y="7006555"/>
              <a:ext cx="355558" cy="137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spc="11">
                  <a:solidFill>
                    <a:srgbClr val="08294C"/>
                  </a:solidFill>
                  <a:latin typeface="Kalam Bold"/>
                </a:rPr>
                <a:t>Beetles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534811" y="4092007"/>
              <a:ext cx="1531416" cy="195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Aleo Bold"/>
                </a:rPr>
                <a:t>Lapwing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-869135">
              <a:off x="8762874" y="6985807"/>
              <a:ext cx="310771" cy="133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spc="11">
                  <a:solidFill>
                    <a:srgbClr val="08294C"/>
                  </a:solidFill>
                  <a:latin typeface="Kalam Bold"/>
                </a:rPr>
                <a:t>Worms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 rot="2100233">
              <a:off x="7626858" y="6878474"/>
              <a:ext cx="551693" cy="195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spc="11">
                  <a:solidFill>
                    <a:srgbClr val="08294C"/>
                  </a:solidFill>
                  <a:latin typeface="Kalam Bold"/>
                </a:rPr>
                <a:t>Caterpillars</a:t>
              </a:r>
            </a:p>
          </p:txBody>
        </p:sp>
        <p:sp>
          <p:nvSpPr>
            <p:cNvPr id="49" name="Freeform 49"/>
            <p:cNvSpPr/>
            <p:nvPr/>
          </p:nvSpPr>
          <p:spPr>
            <a:xfrm>
              <a:off x="15490355" y="5697829"/>
              <a:ext cx="1632819" cy="731111"/>
            </a:xfrm>
            <a:custGeom>
              <a:avLst/>
              <a:gdLst/>
              <a:ahLst/>
              <a:cxnLst/>
              <a:rect l="l" t="t" r="r" b="b"/>
              <a:pathLst>
                <a:path w="1632819" h="731111">
                  <a:moveTo>
                    <a:pt x="0" y="0"/>
                  </a:moveTo>
                  <a:lnTo>
                    <a:pt x="1632819" y="0"/>
                  </a:lnTo>
                  <a:lnTo>
                    <a:pt x="1632819" y="731111"/>
                  </a:lnTo>
                  <a:lnTo>
                    <a:pt x="0" y="731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-67619" t="-153995" r="-39369" b="-53995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869606" y="627123"/>
              <a:ext cx="7246493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r>
                <a:rPr lang="en-US" sz="6500">
                  <a:solidFill>
                    <a:srgbClr val="4A2308"/>
                  </a:solidFill>
                  <a:latin typeface="Aleo Bold"/>
                </a:rPr>
                <a:t>You will need: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18883675" y="7893923"/>
              <a:ext cx="2986430" cy="1019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0"/>
                </a:lnSpc>
              </a:pPr>
              <a:endParaRPr/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D4A05"/>
                  </a:solidFill>
                  <a:latin typeface="Nunito 1 Bold"/>
                </a:rPr>
                <a:t>Quadrat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2577049" y="7841920"/>
              <a:ext cx="2986430" cy="2441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0"/>
                </a:lnSpc>
              </a:pPr>
              <a:endParaRPr/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D4A05"/>
                  </a:solidFill>
                  <a:latin typeface="Nunito 1 Bold"/>
                </a:rPr>
                <a:t>A view of Cuthbert’s Moor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073406" y="7841920"/>
              <a:ext cx="2986430" cy="1730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0"/>
                </a:lnSpc>
              </a:pPr>
              <a:endParaRPr/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D4A05"/>
                  </a:solidFill>
                  <a:latin typeface="Nunito 1 Bold"/>
                </a:rPr>
                <a:t>Species Cards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0730362" y="8033623"/>
              <a:ext cx="2986430" cy="1730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0"/>
                </a:lnSpc>
              </a:pPr>
              <a:endParaRPr/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D4A05"/>
                  </a:solidFill>
                  <a:latin typeface="Nunito 1 Bold"/>
                </a:rPr>
                <a:t>Recording Sheets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4526651" y="7893923"/>
              <a:ext cx="2986430" cy="1730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00"/>
                </a:lnSpc>
              </a:pPr>
              <a:endParaRPr/>
            </a:p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D4A05"/>
                  </a:solidFill>
                  <a:latin typeface="Nunito 1 Bold"/>
                </a:rPr>
                <a:t>Whiteboard Pen</a:t>
              </a:r>
            </a:p>
          </p:txBody>
        </p:sp>
      </p:grpSp>
      <p:sp>
        <p:nvSpPr>
          <p:cNvPr id="56" name="Freeform 56"/>
          <p:cNvSpPr/>
          <p:nvPr/>
        </p:nvSpPr>
        <p:spPr>
          <a:xfrm rot="-441996">
            <a:off x="7710942" y="2599104"/>
            <a:ext cx="2866116" cy="2025213"/>
          </a:xfrm>
          <a:custGeom>
            <a:avLst/>
            <a:gdLst/>
            <a:ahLst/>
            <a:cxnLst/>
            <a:rect l="l" t="t" r="r" b="b"/>
            <a:pathLst>
              <a:path w="2866116" h="2025213">
                <a:moveTo>
                  <a:pt x="0" y="0"/>
                </a:moveTo>
                <a:lnTo>
                  <a:pt x="2866116" y="0"/>
                </a:lnTo>
                <a:lnTo>
                  <a:pt x="2866116" y="2025213"/>
                </a:lnTo>
                <a:lnTo>
                  <a:pt x="0" y="202521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7" name="Freeform 57"/>
          <p:cNvSpPr/>
          <p:nvPr/>
        </p:nvSpPr>
        <p:spPr>
          <a:xfrm rot="719582">
            <a:off x="8127334" y="3931712"/>
            <a:ext cx="2860146" cy="2017109"/>
          </a:xfrm>
          <a:custGeom>
            <a:avLst/>
            <a:gdLst/>
            <a:ahLst/>
            <a:cxnLst/>
            <a:rect l="l" t="t" r="r" b="b"/>
            <a:pathLst>
              <a:path w="2860146" h="2017109">
                <a:moveTo>
                  <a:pt x="0" y="0"/>
                </a:moveTo>
                <a:lnTo>
                  <a:pt x="2860146" y="0"/>
                </a:lnTo>
                <a:lnTo>
                  <a:pt x="2860146" y="2017109"/>
                </a:lnTo>
                <a:lnTo>
                  <a:pt x="0" y="2017109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424790"/>
            <a:ext cx="18288000" cy="9871735"/>
            <a:chOff x="0" y="-142875"/>
            <a:chExt cx="24384000" cy="13162314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60353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9749839"/>
              <a:ext cx="5853497" cy="32696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461" r="2" b="-994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0020181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8833249"/>
              <a:ext cx="7558823" cy="4173491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1519134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787456" y="2190009"/>
              <a:ext cx="21012288" cy="8802019"/>
              <a:chOff x="0" y="0"/>
              <a:chExt cx="4150575" cy="173867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150575" cy="1738670"/>
              </a:xfrm>
              <a:custGeom>
                <a:avLst/>
                <a:gdLst/>
                <a:ahLst/>
                <a:cxnLst/>
                <a:rect l="l" t="t" r="r" b="b"/>
                <a:pathLst>
                  <a:path w="4150575" h="1738670">
                    <a:moveTo>
                      <a:pt x="37336" y="0"/>
                    </a:moveTo>
                    <a:lnTo>
                      <a:pt x="4113239" y="0"/>
                    </a:lnTo>
                    <a:cubicBezTo>
                      <a:pt x="4123141" y="0"/>
                      <a:pt x="4132638" y="3934"/>
                      <a:pt x="4139640" y="10935"/>
                    </a:cubicBezTo>
                    <a:cubicBezTo>
                      <a:pt x="4146642" y="17937"/>
                      <a:pt x="4150575" y="27434"/>
                      <a:pt x="4150575" y="37336"/>
                    </a:cubicBezTo>
                    <a:lnTo>
                      <a:pt x="4150575" y="1701335"/>
                    </a:lnTo>
                    <a:cubicBezTo>
                      <a:pt x="4150575" y="1721955"/>
                      <a:pt x="4133859" y="1738670"/>
                      <a:pt x="4113239" y="1738670"/>
                    </a:cubicBezTo>
                    <a:lnTo>
                      <a:pt x="37336" y="1738670"/>
                    </a:lnTo>
                    <a:cubicBezTo>
                      <a:pt x="27434" y="1738670"/>
                      <a:pt x="17937" y="1734737"/>
                      <a:pt x="10935" y="1727735"/>
                    </a:cubicBezTo>
                    <a:cubicBezTo>
                      <a:pt x="3934" y="1720733"/>
                      <a:pt x="0" y="1711237"/>
                      <a:pt x="0" y="1701335"/>
                    </a:cubicBezTo>
                    <a:lnTo>
                      <a:pt x="0" y="37336"/>
                    </a:lnTo>
                    <a:cubicBezTo>
                      <a:pt x="0" y="16716"/>
                      <a:pt x="16716" y="0"/>
                      <a:pt x="37336" y="0"/>
                    </a:cubicBezTo>
                    <a:close/>
                  </a:path>
                </a:pathLst>
              </a:custGeom>
              <a:solidFill>
                <a:srgbClr val="B8CAD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4150575" cy="17577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1590942">
              <a:off x="2200660" y="3058943"/>
              <a:ext cx="3583817" cy="2069654"/>
            </a:xfrm>
            <a:custGeom>
              <a:avLst/>
              <a:gdLst/>
              <a:ahLst/>
              <a:cxnLst/>
              <a:rect l="l" t="t" r="r" b="b"/>
              <a:pathLst>
                <a:path w="3583817" h="2069654">
                  <a:moveTo>
                    <a:pt x="0" y="0"/>
                  </a:moveTo>
                  <a:lnTo>
                    <a:pt x="3583817" y="0"/>
                  </a:lnTo>
                  <a:lnTo>
                    <a:pt x="3583817" y="2069654"/>
                  </a:lnTo>
                  <a:lnTo>
                    <a:pt x="0" y="2069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69605" y="-142875"/>
              <a:ext cx="13354393" cy="1401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r>
                <a:rPr lang="en-US" sz="6500" dirty="0">
                  <a:solidFill>
                    <a:srgbClr val="4A2308"/>
                  </a:solidFill>
                  <a:latin typeface="Aleo Bold"/>
                </a:rPr>
                <a:t>Activity - Using Quadrats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057982" y="2833814"/>
              <a:ext cx="16164961" cy="7667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08294C"/>
                  </a:solidFill>
                  <a:latin typeface="Nunito 1 Bold"/>
                </a:rPr>
                <a:t>Animal Recording Sheet</a:t>
              </a:r>
              <a:r>
                <a:rPr lang="en-US" sz="4499">
                  <a:solidFill>
                    <a:srgbClr val="08294C"/>
                  </a:solidFill>
                  <a:latin typeface="Nunito 1"/>
                </a:rPr>
                <a:t> - record the number of each animal species that you find in your quadrat.  </a:t>
              </a:r>
              <a:r>
                <a:rPr lang="en-US" sz="4499">
                  <a:solidFill>
                    <a:srgbClr val="08294C"/>
                  </a:solidFill>
                  <a:latin typeface="Nunito 1 Bold"/>
                </a:rPr>
                <a:t>It will be easier if you circle them when you spot any.</a:t>
              </a:r>
            </a:p>
            <a:p>
              <a:pPr>
                <a:lnSpc>
                  <a:spcPts val="2100"/>
                </a:lnSpc>
              </a:pPr>
              <a:endParaRPr lang="en-US" sz="4499">
                <a:solidFill>
                  <a:srgbClr val="08294C"/>
                </a:solidFill>
                <a:latin typeface="Nunito 1 Bold"/>
              </a:endParaRPr>
            </a:p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08294C"/>
                  </a:solidFill>
                  <a:latin typeface="Nunito 1 Bold"/>
                </a:rPr>
                <a:t>Plant Recording Sheet</a:t>
              </a:r>
              <a:r>
                <a:rPr lang="en-US" sz="4499">
                  <a:solidFill>
                    <a:srgbClr val="08294C"/>
                  </a:solidFill>
                  <a:latin typeface="Nunito 1"/>
                </a:rPr>
                <a:t> - record how many squares each plant species is growing in.  </a:t>
              </a:r>
              <a:r>
                <a:rPr lang="en-US" sz="4499">
                  <a:solidFill>
                    <a:srgbClr val="08294C"/>
                  </a:solidFill>
                  <a:latin typeface="Nunito 1 Bold"/>
                </a:rPr>
                <a:t>It will be easier to count one species at a time.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4522" y="-45553"/>
            <a:ext cx="18492522" cy="18492522"/>
          </a:xfrm>
          <a:custGeom>
            <a:avLst/>
            <a:gdLst/>
            <a:ahLst/>
            <a:cxnLst/>
            <a:rect l="l" t="t" r="r" b="b"/>
            <a:pathLst>
              <a:path w="18492522" h="18492522">
                <a:moveTo>
                  <a:pt x="0" y="0"/>
                </a:moveTo>
                <a:lnTo>
                  <a:pt x="18492522" y="0"/>
                </a:lnTo>
                <a:lnTo>
                  <a:pt x="18492522" y="18492522"/>
                </a:lnTo>
                <a:lnTo>
                  <a:pt x="0" y="18492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04522" y="-45554"/>
            <a:ext cx="18492522" cy="10503873"/>
            <a:chOff x="0" y="0"/>
            <a:chExt cx="24384000" cy="137894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48888" b="-2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8144026" y="11373536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0" y="10519838"/>
              <a:ext cx="5853497" cy="3261827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6" t="-82659" b="-1021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0790178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6" y="9603248"/>
              <a:ext cx="7558821" cy="4186190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614" b="-1128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6295590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2289132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79448" y="2657683"/>
              <a:ext cx="21825104" cy="8521353"/>
              <a:chOff x="0" y="0"/>
              <a:chExt cx="4311132" cy="16832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311132" cy="1683230"/>
              </a:xfrm>
              <a:custGeom>
                <a:avLst/>
                <a:gdLst/>
                <a:ahLst/>
                <a:cxnLst/>
                <a:rect l="l" t="t" r="r" b="b"/>
                <a:pathLst>
                  <a:path w="4311132" h="1683230">
                    <a:moveTo>
                      <a:pt x="27905" y="0"/>
                    </a:moveTo>
                    <a:lnTo>
                      <a:pt x="4283227" y="0"/>
                    </a:lnTo>
                    <a:cubicBezTo>
                      <a:pt x="4290628" y="0"/>
                      <a:pt x="4297725" y="2940"/>
                      <a:pt x="4302959" y="8173"/>
                    </a:cubicBezTo>
                    <a:cubicBezTo>
                      <a:pt x="4308192" y="13406"/>
                      <a:pt x="4311132" y="20504"/>
                      <a:pt x="4311132" y="27905"/>
                    </a:cubicBezTo>
                    <a:lnTo>
                      <a:pt x="4311132" y="1655325"/>
                    </a:lnTo>
                    <a:cubicBezTo>
                      <a:pt x="4311132" y="1662726"/>
                      <a:pt x="4308192" y="1669824"/>
                      <a:pt x="4302959" y="1675057"/>
                    </a:cubicBezTo>
                    <a:cubicBezTo>
                      <a:pt x="4297725" y="1680290"/>
                      <a:pt x="4290628" y="1683230"/>
                      <a:pt x="4283227" y="1683230"/>
                    </a:cubicBezTo>
                    <a:lnTo>
                      <a:pt x="27905" y="1683230"/>
                    </a:lnTo>
                    <a:cubicBezTo>
                      <a:pt x="20504" y="1683230"/>
                      <a:pt x="13406" y="1680290"/>
                      <a:pt x="8173" y="1675057"/>
                    </a:cubicBezTo>
                    <a:cubicBezTo>
                      <a:pt x="2940" y="1669824"/>
                      <a:pt x="0" y="1662726"/>
                      <a:pt x="0" y="1655325"/>
                    </a:cubicBezTo>
                    <a:lnTo>
                      <a:pt x="0" y="27905"/>
                    </a:lnTo>
                    <a:cubicBezTo>
                      <a:pt x="0" y="20504"/>
                      <a:pt x="2940" y="13406"/>
                      <a:pt x="8173" y="8173"/>
                    </a:cubicBezTo>
                    <a:cubicBezTo>
                      <a:pt x="13406" y="2940"/>
                      <a:pt x="20504" y="0"/>
                      <a:pt x="27905" y="0"/>
                    </a:cubicBezTo>
                    <a:close/>
                  </a:path>
                </a:pathLst>
              </a:custGeom>
              <a:solidFill>
                <a:srgbClr val="CBD19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4311132" cy="17022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3665892" y="3157268"/>
              <a:ext cx="8735094" cy="7385956"/>
            </a:xfrm>
            <a:custGeom>
              <a:avLst/>
              <a:gdLst/>
              <a:ahLst/>
              <a:cxnLst/>
              <a:rect l="l" t="t" r="r" b="b"/>
              <a:pathLst>
                <a:path w="8735094" h="7385956">
                  <a:moveTo>
                    <a:pt x="0" y="0"/>
                  </a:moveTo>
                  <a:lnTo>
                    <a:pt x="8735094" y="0"/>
                  </a:lnTo>
                  <a:lnTo>
                    <a:pt x="8735094" y="7385956"/>
                  </a:lnTo>
                  <a:lnTo>
                    <a:pt x="0" y="738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840" t="-69513" r="-3457" b="-1308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267924" y="4111864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2"/>
                  </a:lnTo>
                  <a:lnTo>
                    <a:pt x="0" y="259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69607" y="627123"/>
              <a:ext cx="12135193" cy="1401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r>
                <a:rPr lang="en-US" sz="6500" dirty="0">
                  <a:solidFill>
                    <a:srgbClr val="4A2308"/>
                  </a:solidFill>
                  <a:latin typeface="Aleo Bold"/>
                </a:rPr>
                <a:t>Recording your results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1584" y="3235246"/>
              <a:ext cx="11192584" cy="3095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2D4A05"/>
                  </a:solidFill>
                  <a:latin typeface="Nunito 1 Bold"/>
                </a:rPr>
                <a:t>You can show your results on a Bar Graph to make it easier for people to understand.</a:t>
              </a:r>
            </a:p>
          </p:txBody>
        </p:sp>
        <p:sp>
          <p:nvSpPr>
            <p:cNvPr id="20" name="Freeform 20"/>
            <p:cNvSpPr/>
            <p:nvPr/>
          </p:nvSpPr>
          <p:spPr>
            <a:xfrm>
              <a:off x="15705313" y="4111864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2"/>
                  </a:lnTo>
                  <a:lnTo>
                    <a:pt x="0" y="259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267924" y="4241440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5471124" y="4315064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2"/>
                  </a:lnTo>
                  <a:lnTo>
                    <a:pt x="0" y="259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6264804" y="4111864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2"/>
                  </a:lnTo>
                  <a:lnTo>
                    <a:pt x="0" y="259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6021114" y="4241440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16702193" y="4111864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2"/>
                  </a:lnTo>
                  <a:lnTo>
                    <a:pt x="0" y="259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267924" y="4371528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5267924" y="4501104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5267924" y="4630681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5908513" y="4371528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5908513" y="4501104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5908513" y="4630681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6580091" y="4241951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7" y="0"/>
                  </a:lnTo>
                  <a:lnTo>
                    <a:pt x="874777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6580091" y="4371528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7" y="0"/>
                  </a:lnTo>
                  <a:lnTo>
                    <a:pt x="874777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6345902" y="4492269"/>
              <a:ext cx="874778" cy="276824"/>
            </a:xfrm>
            <a:custGeom>
              <a:avLst/>
              <a:gdLst/>
              <a:ahLst/>
              <a:cxnLst/>
              <a:rect l="l" t="t" r="r" b="b"/>
              <a:pathLst>
                <a:path w="874778" h="276824">
                  <a:moveTo>
                    <a:pt x="0" y="0"/>
                  </a:moveTo>
                  <a:lnTo>
                    <a:pt x="874778" y="0"/>
                  </a:lnTo>
                  <a:lnTo>
                    <a:pt x="874778" y="276823"/>
                  </a:lnTo>
                  <a:lnTo>
                    <a:pt x="0" y="276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409" r="-340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6702193" y="4509940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2"/>
                  </a:lnTo>
                  <a:lnTo>
                    <a:pt x="0" y="259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580091" y="4639516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7" y="0"/>
                  </a:lnTo>
                  <a:lnTo>
                    <a:pt x="874777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5390027" y="4696345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7" y="0"/>
                  </a:lnTo>
                  <a:lnTo>
                    <a:pt x="874777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5908513" y="4696345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6458503" y="4696345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8" y="0"/>
                  </a:lnTo>
                  <a:lnTo>
                    <a:pt x="874778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6783291" y="4696345"/>
              <a:ext cx="874778" cy="259153"/>
            </a:xfrm>
            <a:custGeom>
              <a:avLst/>
              <a:gdLst/>
              <a:ahLst/>
              <a:cxnLst/>
              <a:rect l="l" t="t" r="r" b="b"/>
              <a:pathLst>
                <a:path w="874778" h="259153">
                  <a:moveTo>
                    <a:pt x="0" y="0"/>
                  </a:moveTo>
                  <a:lnTo>
                    <a:pt x="874777" y="0"/>
                  </a:lnTo>
                  <a:lnTo>
                    <a:pt x="874777" y="259153"/>
                  </a:lnTo>
                  <a:lnTo>
                    <a:pt x="0" y="259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 rot="-2700000">
              <a:off x="15438040" y="4520144"/>
              <a:ext cx="4337133" cy="4304604"/>
            </a:xfrm>
            <a:custGeom>
              <a:avLst/>
              <a:gdLst/>
              <a:ahLst/>
              <a:cxnLst/>
              <a:rect l="l" t="t" r="r" b="b"/>
              <a:pathLst>
                <a:path w="4337133" h="4304604">
                  <a:moveTo>
                    <a:pt x="0" y="0"/>
                  </a:moveTo>
                  <a:lnTo>
                    <a:pt x="4337133" y="0"/>
                  </a:lnTo>
                  <a:lnTo>
                    <a:pt x="4337133" y="4304604"/>
                  </a:lnTo>
                  <a:lnTo>
                    <a:pt x="0" y="430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651584" y="7447597"/>
              <a:ext cx="11192584" cy="3095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2D4A05"/>
                  </a:solidFill>
                  <a:latin typeface="Nunito 1"/>
                </a:rPr>
                <a:t>In this example there were 7 quadrat squares that contained Sphagnum Moss.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3995738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4762" y="7330123"/>
            <a:ext cx="18288000" cy="3139643"/>
            <a:chOff x="0" y="0"/>
            <a:chExt cx="24384000" cy="4186191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770290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916591"/>
              <a:ext cx="5853497" cy="3256901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783" r="2" b="-1037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186933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0"/>
              <a:ext cx="7558823" cy="4173492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9" name="Freeform 9"/>
          <p:cNvSpPr/>
          <p:nvPr/>
        </p:nvSpPr>
        <p:spPr>
          <a:xfrm>
            <a:off x="14100610" y="448778"/>
            <a:ext cx="3707144" cy="1662036"/>
          </a:xfrm>
          <a:custGeom>
            <a:avLst/>
            <a:gdLst/>
            <a:ahLst/>
            <a:cxnLst/>
            <a:rect l="l" t="t" r="r" b="b"/>
            <a:pathLst>
              <a:path w="3707144" h="1662036">
                <a:moveTo>
                  <a:pt x="0" y="0"/>
                </a:moveTo>
                <a:lnTo>
                  <a:pt x="3707144" y="0"/>
                </a:lnTo>
                <a:lnTo>
                  <a:pt x="3707144" y="1662036"/>
                </a:lnTo>
                <a:lnTo>
                  <a:pt x="0" y="16620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35477" y="448778"/>
            <a:ext cx="1609253" cy="1662036"/>
            <a:chOff x="0" y="0"/>
            <a:chExt cx="6350000" cy="6558280"/>
          </a:xfrm>
        </p:grpSpPr>
        <p:sp>
          <p:nvSpPr>
            <p:cNvPr id="11" name="Freeform 1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3"/>
          <p:cNvSpPr/>
          <p:nvPr/>
        </p:nvSpPr>
        <p:spPr>
          <a:xfrm>
            <a:off x="435477" y="6592656"/>
            <a:ext cx="5437902" cy="2008114"/>
          </a:xfrm>
          <a:custGeom>
            <a:avLst/>
            <a:gdLst/>
            <a:ahLst/>
            <a:cxnLst/>
            <a:rect l="l" t="t" r="r" b="b"/>
            <a:pathLst>
              <a:path w="5437902" h="2008114">
                <a:moveTo>
                  <a:pt x="0" y="0"/>
                </a:moveTo>
                <a:lnTo>
                  <a:pt x="5437902" y="0"/>
                </a:lnTo>
                <a:lnTo>
                  <a:pt x="5437902" y="2008114"/>
                </a:lnTo>
                <a:lnTo>
                  <a:pt x="0" y="2008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0906957" y="7069989"/>
            <a:ext cx="7120750" cy="920097"/>
          </a:xfrm>
          <a:custGeom>
            <a:avLst/>
            <a:gdLst/>
            <a:ahLst/>
            <a:cxnLst/>
            <a:rect l="l" t="t" r="r" b="b"/>
            <a:pathLst>
              <a:path w="7120750" h="920097">
                <a:moveTo>
                  <a:pt x="0" y="0"/>
                </a:moveTo>
                <a:lnTo>
                  <a:pt x="7120750" y="0"/>
                </a:lnTo>
                <a:lnTo>
                  <a:pt x="7120750" y="920097"/>
                </a:lnTo>
                <a:lnTo>
                  <a:pt x="0" y="9200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2875753" y="3172503"/>
            <a:ext cx="1955960" cy="1096427"/>
            <a:chOff x="0" y="0"/>
            <a:chExt cx="515150" cy="2887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5150" cy="288771"/>
            </a:xfrm>
            <a:custGeom>
              <a:avLst/>
              <a:gdLst/>
              <a:ahLst/>
              <a:cxnLst/>
              <a:rect l="l" t="t" r="r" b="b"/>
              <a:pathLst>
                <a:path w="515150" h="288771">
                  <a:moveTo>
                    <a:pt x="59372" y="0"/>
                  </a:moveTo>
                  <a:lnTo>
                    <a:pt x="455778" y="0"/>
                  </a:lnTo>
                  <a:cubicBezTo>
                    <a:pt x="488568" y="0"/>
                    <a:pt x="515150" y="26582"/>
                    <a:pt x="515150" y="59372"/>
                  </a:cubicBezTo>
                  <a:lnTo>
                    <a:pt x="515150" y="229399"/>
                  </a:lnTo>
                  <a:cubicBezTo>
                    <a:pt x="515150" y="262189"/>
                    <a:pt x="488568" y="288771"/>
                    <a:pt x="455778" y="288771"/>
                  </a:cubicBezTo>
                  <a:lnTo>
                    <a:pt x="59372" y="288771"/>
                  </a:lnTo>
                  <a:cubicBezTo>
                    <a:pt x="26582" y="288771"/>
                    <a:pt x="0" y="262189"/>
                    <a:pt x="0" y="229399"/>
                  </a:cubicBezTo>
                  <a:lnTo>
                    <a:pt x="0" y="59372"/>
                  </a:lnTo>
                  <a:cubicBezTo>
                    <a:pt x="0" y="26582"/>
                    <a:pt x="26582" y="0"/>
                    <a:pt x="593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515150" cy="307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015765" y="3207397"/>
            <a:ext cx="1732703" cy="969488"/>
          </a:xfrm>
          <a:custGeom>
            <a:avLst/>
            <a:gdLst/>
            <a:ahLst/>
            <a:cxnLst/>
            <a:rect l="l" t="t" r="r" b="b"/>
            <a:pathLst>
              <a:path w="1732703" h="969488">
                <a:moveTo>
                  <a:pt x="0" y="0"/>
                </a:moveTo>
                <a:lnTo>
                  <a:pt x="1732703" y="0"/>
                </a:lnTo>
                <a:lnTo>
                  <a:pt x="1732703" y="969488"/>
                </a:lnTo>
                <a:lnTo>
                  <a:pt x="0" y="9694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2904136" y="4459879"/>
            <a:ext cx="1955960" cy="1093036"/>
          </a:xfrm>
          <a:custGeom>
            <a:avLst/>
            <a:gdLst/>
            <a:ahLst/>
            <a:cxnLst/>
            <a:rect l="l" t="t" r="r" b="b"/>
            <a:pathLst>
              <a:path w="1955960" h="1093036">
                <a:moveTo>
                  <a:pt x="0" y="0"/>
                </a:moveTo>
                <a:lnTo>
                  <a:pt x="1955960" y="0"/>
                </a:lnTo>
                <a:lnTo>
                  <a:pt x="1955960" y="1093037"/>
                </a:lnTo>
                <a:lnTo>
                  <a:pt x="0" y="1093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7444800" y="698624"/>
            <a:ext cx="3223200" cy="1174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Aleo Bold"/>
              </a:rPr>
              <a:t>Credits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22" name="TextBox 22"/>
          <p:cNvSpPr txBox="1"/>
          <p:nvPr/>
        </p:nvSpPr>
        <p:spPr>
          <a:xfrm>
            <a:off x="5321073" y="4277894"/>
            <a:ext cx="11938227" cy="141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9"/>
              </a:lnSpc>
              <a:spcBef>
                <a:spcPct val="0"/>
              </a:spcBef>
            </a:pPr>
            <a:r>
              <a:rPr lang="en-US" sz="2899" spc="57">
                <a:solidFill>
                  <a:srgbClr val="000000"/>
                </a:solidFill>
                <a:latin typeface="Nunito 2"/>
              </a:rPr>
              <a:t>Peatland Structure Diagram</a:t>
            </a:r>
            <a:r>
              <a:rPr lang="en-US" sz="2899" spc="57">
                <a:solidFill>
                  <a:srgbClr val="000000"/>
                </a:solidFill>
                <a:latin typeface="Nunito 2 Italics"/>
              </a:rPr>
              <a:t> - Martin-Ortega, J., Glenk, K., &amp; Byg, A. (2017). Online Peatland Learning Module. Peatland Action, Scottish Natural Heritage.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22794" y="2334303"/>
            <a:ext cx="1184529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unito 1"/>
              </a:rPr>
              <a:t>Lapwing, Curlew and Black Grouse sound recordings by</a:t>
            </a:r>
            <a:r>
              <a:rPr lang="en-US" sz="3000">
                <a:solidFill>
                  <a:srgbClr val="000000"/>
                </a:solidFill>
                <a:latin typeface="Nunito 1 Bold"/>
              </a:rPr>
              <a:t> Simon Elliott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21073" y="3434966"/>
            <a:ext cx="610666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unito 1"/>
              </a:rPr>
              <a:t>‘The Day We Found The Bog’ Video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631186" y="6710887"/>
            <a:ext cx="5486443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Nunito 1"/>
              </a:rPr>
              <a:t>Thanks to funding provided by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545832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5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905556"/>
            <a:ext cx="4390123" cy="2452201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79" t="-82462" r="4" b="-9948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8108314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3"/>
                </a:lnTo>
                <a:lnTo>
                  <a:pt x="0" y="22494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218115"/>
            <a:ext cx="5669117" cy="3139644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8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9139238" y="4713560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 rot="21266143">
            <a:off x="2060951" y="9136839"/>
            <a:ext cx="286746" cy="286746"/>
          </a:xfrm>
          <a:custGeom>
            <a:avLst/>
            <a:gdLst/>
            <a:ahLst/>
            <a:cxnLst/>
            <a:rect l="l" t="t" r="r" b="b"/>
            <a:pathLst>
              <a:path w="286746" h="286746">
                <a:moveTo>
                  <a:pt x="0" y="0"/>
                </a:moveTo>
                <a:lnTo>
                  <a:pt x="286746" y="0"/>
                </a:lnTo>
                <a:lnTo>
                  <a:pt x="286746" y="286746"/>
                </a:lnTo>
                <a:lnTo>
                  <a:pt x="0" y="2867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 rot="21277009">
            <a:off x="2341841" y="8868978"/>
            <a:ext cx="4596899" cy="33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9D9D9D"/>
                </a:solidFill>
                <a:latin typeface="Nunito 1 Bold"/>
              </a:rPr>
              <a:t>2023 Bright Woods Forest School CIC</a:t>
            </a:r>
          </a:p>
        </p:txBody>
      </p:sp>
      <p:pic>
        <p:nvPicPr>
          <p:cNvPr id="12" name="LAbo8EngGKY"/>
          <p:cNvPicPr>
            <a:picLocks noRot="1" noChangeAspect="1"/>
          </p:cNvPicPr>
          <p:nvPr>
            <a:videoFile r:link="rId1"/>
          </p:nvPr>
        </p:nvPicPr>
        <p:blipFill>
          <a:blip r:embed="rId15"/>
          <a:stretch>
            <a:fillRect/>
          </a:stretch>
        </p:blipFill>
        <p:spPr>
          <a:xfrm>
            <a:off x="570971" y="419100"/>
            <a:ext cx="17136533" cy="96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729035" y="19266589"/>
            <a:ext cx="6822520" cy="1137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What is peatland?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59832" y="396253"/>
            <a:ext cx="18347832" cy="9890747"/>
            <a:chOff x="407324" y="-142875"/>
            <a:chExt cx="24463775" cy="13187663"/>
          </a:xfrm>
        </p:grpSpPr>
        <p:sp>
          <p:nvSpPr>
            <p:cNvPr id="6" name="Freeform 6"/>
            <p:cNvSpPr/>
            <p:nvPr/>
          </p:nvSpPr>
          <p:spPr>
            <a:xfrm flipH="1">
              <a:off x="18631125" y="10598011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13054591" y="9702765"/>
              <a:ext cx="5853497" cy="3304989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6"/>
                  </a:lnTo>
                  <a:lnTo>
                    <a:pt x="0" y="359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1579" r="2" b="-877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407324" y="10045531"/>
              <a:ext cx="6537893" cy="2999257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6464940" y="8813647"/>
              <a:ext cx="7558823" cy="4194108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444" b="-11074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364355" y="5505992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23436603" y="11520150"/>
              <a:ext cx="1185156" cy="1224029"/>
              <a:chOff x="0" y="0"/>
              <a:chExt cx="6350000" cy="65582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600268" y="-142875"/>
              <a:ext cx="22480996" cy="1401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100"/>
                </a:lnSpc>
              </a:pPr>
              <a:r>
                <a:rPr lang="en-US" sz="6500" dirty="0">
                  <a:solidFill>
                    <a:srgbClr val="4A2308"/>
                  </a:solidFill>
                  <a:latin typeface="Aleo Bold"/>
                </a:rPr>
                <a:t>What do you already know about peatland?</a:t>
              </a:r>
            </a:p>
          </p:txBody>
        </p:sp>
        <p:sp>
          <p:nvSpPr>
            <p:cNvPr id="15" name="Freeform 15"/>
            <p:cNvSpPr/>
            <p:nvPr/>
          </p:nvSpPr>
          <p:spPr>
            <a:xfrm rot="-10800000" flipH="1" flipV="1">
              <a:off x="8435679" y="4152892"/>
              <a:ext cx="8634367" cy="3971809"/>
            </a:xfrm>
            <a:custGeom>
              <a:avLst/>
              <a:gdLst/>
              <a:ahLst/>
              <a:cxnLst/>
              <a:rect l="l" t="t" r="r" b="b"/>
              <a:pathLst>
                <a:path w="8634367" h="3971809">
                  <a:moveTo>
                    <a:pt x="8634367" y="3971809"/>
                  </a:moveTo>
                  <a:lnTo>
                    <a:pt x="0" y="3971809"/>
                  </a:lnTo>
                  <a:lnTo>
                    <a:pt x="0" y="0"/>
                  </a:lnTo>
                  <a:lnTo>
                    <a:pt x="8634367" y="0"/>
                  </a:lnTo>
                  <a:lnTo>
                    <a:pt x="8634367" y="3971809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697087" y="5398304"/>
              <a:ext cx="6213151" cy="1820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You might not know anything!</a:t>
              </a:r>
            </a:p>
          </p:txBody>
        </p:sp>
        <p:sp>
          <p:nvSpPr>
            <p:cNvPr id="17" name="Freeform 17"/>
            <p:cNvSpPr/>
            <p:nvPr/>
          </p:nvSpPr>
          <p:spPr>
            <a:xfrm flipH="1">
              <a:off x="9179823" y="1936777"/>
              <a:ext cx="9107901" cy="3075015"/>
            </a:xfrm>
            <a:custGeom>
              <a:avLst/>
              <a:gdLst/>
              <a:ahLst/>
              <a:cxnLst/>
              <a:rect l="l" t="t" r="r" b="b"/>
              <a:pathLst>
                <a:path w="9107901" h="3075015">
                  <a:moveTo>
                    <a:pt x="9107901" y="0"/>
                  </a:moveTo>
                  <a:lnTo>
                    <a:pt x="0" y="0"/>
                  </a:lnTo>
                  <a:lnTo>
                    <a:pt x="0" y="3075015"/>
                  </a:lnTo>
                  <a:lnTo>
                    <a:pt x="9107901" y="3075015"/>
                  </a:lnTo>
                  <a:lnTo>
                    <a:pt x="9107901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638121" y="2995918"/>
              <a:ext cx="5496432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Where are they?</a:t>
              </a:r>
            </a:p>
          </p:txBody>
        </p:sp>
        <p:sp>
          <p:nvSpPr>
            <p:cNvPr id="19" name="Freeform 19"/>
            <p:cNvSpPr/>
            <p:nvPr/>
          </p:nvSpPr>
          <p:spPr>
            <a:xfrm rot="-3293269">
              <a:off x="16970130" y="2810035"/>
              <a:ext cx="6528200" cy="7668958"/>
            </a:xfrm>
            <a:custGeom>
              <a:avLst/>
              <a:gdLst/>
              <a:ahLst/>
              <a:cxnLst/>
              <a:rect l="l" t="t" r="r" b="b"/>
              <a:pathLst>
                <a:path w="6528200" h="7668958">
                  <a:moveTo>
                    <a:pt x="0" y="0"/>
                  </a:moveTo>
                  <a:lnTo>
                    <a:pt x="6528200" y="0"/>
                  </a:lnTo>
                  <a:lnTo>
                    <a:pt x="6528200" y="7668958"/>
                  </a:lnTo>
                  <a:lnTo>
                    <a:pt x="0" y="7668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086338" y="5696248"/>
              <a:ext cx="6295784" cy="1820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What might you find there?</a:t>
              </a:r>
            </a:p>
          </p:txBody>
        </p:sp>
        <p:sp>
          <p:nvSpPr>
            <p:cNvPr id="21" name="Freeform 21"/>
            <p:cNvSpPr/>
            <p:nvPr/>
          </p:nvSpPr>
          <p:spPr>
            <a:xfrm rot="-1350314">
              <a:off x="908965" y="2451117"/>
              <a:ext cx="8001872" cy="6341484"/>
            </a:xfrm>
            <a:custGeom>
              <a:avLst/>
              <a:gdLst/>
              <a:ahLst/>
              <a:cxnLst/>
              <a:rect l="l" t="t" r="r" b="b"/>
              <a:pathLst>
                <a:path w="8001872" h="6341484">
                  <a:moveTo>
                    <a:pt x="0" y="0"/>
                  </a:moveTo>
                  <a:lnTo>
                    <a:pt x="8001872" y="0"/>
                  </a:lnTo>
                  <a:lnTo>
                    <a:pt x="8001872" y="6341484"/>
                  </a:lnTo>
                  <a:lnTo>
                    <a:pt x="0" y="6341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558806" y="4605859"/>
              <a:ext cx="5306369" cy="2760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What do they look, sound or feel like?</a:t>
              </a:r>
            </a:p>
          </p:txBody>
        </p:sp>
        <p:sp>
          <p:nvSpPr>
            <p:cNvPr id="23" name="Freeform 23"/>
            <p:cNvSpPr/>
            <p:nvPr/>
          </p:nvSpPr>
          <p:spPr>
            <a:xfrm flipV="1">
              <a:off x="7218001" y="7722707"/>
              <a:ext cx="11069723" cy="3522185"/>
            </a:xfrm>
            <a:custGeom>
              <a:avLst/>
              <a:gdLst/>
              <a:ahLst/>
              <a:cxnLst/>
              <a:rect l="l" t="t" r="r" b="b"/>
              <a:pathLst>
                <a:path w="11069723" h="3522185">
                  <a:moveTo>
                    <a:pt x="0" y="3522185"/>
                  </a:moveTo>
                  <a:lnTo>
                    <a:pt x="11069723" y="3522185"/>
                  </a:lnTo>
                  <a:lnTo>
                    <a:pt x="11069723" y="0"/>
                  </a:lnTo>
                  <a:lnTo>
                    <a:pt x="0" y="0"/>
                  </a:lnTo>
                  <a:lnTo>
                    <a:pt x="0" y="3522185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8865237" y="8620001"/>
              <a:ext cx="7876851" cy="1820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Do they do anything important?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hlinkClick r:id="rId3" tooltip="https://www.youtube.com/watch?v=LKvxEls4wRs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5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5508368" cy="2452200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77" t="-82461" r="2" b="-9949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2"/>
            <a:ext cx="5669117" cy="3139643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8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235243" y="7879869"/>
            <a:ext cx="3821877" cy="2195886"/>
            <a:chOff x="0" y="0"/>
            <a:chExt cx="1006585" cy="5783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06585" cy="578340"/>
            </a:xfrm>
            <a:custGeom>
              <a:avLst/>
              <a:gdLst/>
              <a:ahLst/>
              <a:cxnLst/>
              <a:rect l="l" t="t" r="r" b="b"/>
              <a:pathLst>
                <a:path w="1006585" h="578340">
                  <a:moveTo>
                    <a:pt x="70899" y="0"/>
                  </a:moveTo>
                  <a:lnTo>
                    <a:pt x="935686" y="0"/>
                  </a:lnTo>
                  <a:cubicBezTo>
                    <a:pt x="974842" y="0"/>
                    <a:pt x="1006585" y="31743"/>
                    <a:pt x="1006585" y="70899"/>
                  </a:cubicBezTo>
                  <a:lnTo>
                    <a:pt x="1006585" y="507441"/>
                  </a:lnTo>
                  <a:cubicBezTo>
                    <a:pt x="1006585" y="526245"/>
                    <a:pt x="999115" y="544278"/>
                    <a:pt x="985819" y="557574"/>
                  </a:cubicBezTo>
                  <a:cubicBezTo>
                    <a:pt x="972523" y="570871"/>
                    <a:pt x="954490" y="578340"/>
                    <a:pt x="935686" y="578340"/>
                  </a:cubicBezTo>
                  <a:lnTo>
                    <a:pt x="70899" y="578340"/>
                  </a:lnTo>
                  <a:cubicBezTo>
                    <a:pt x="31743" y="578340"/>
                    <a:pt x="0" y="546598"/>
                    <a:pt x="0" y="507441"/>
                  </a:cubicBezTo>
                  <a:lnTo>
                    <a:pt x="0" y="70899"/>
                  </a:lnTo>
                  <a:cubicBezTo>
                    <a:pt x="0" y="31743"/>
                    <a:pt x="31743" y="0"/>
                    <a:pt x="70899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06585" cy="616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81461" y="8029869"/>
            <a:ext cx="3381178" cy="1891849"/>
          </a:xfrm>
          <a:custGeom>
            <a:avLst/>
            <a:gdLst/>
            <a:ahLst/>
            <a:cxnLst/>
            <a:rect l="l" t="t" r="r" b="b"/>
            <a:pathLst>
              <a:path w="3381178" h="1891849">
                <a:moveTo>
                  <a:pt x="0" y="0"/>
                </a:moveTo>
                <a:lnTo>
                  <a:pt x="3381178" y="0"/>
                </a:lnTo>
                <a:lnTo>
                  <a:pt x="3381178" y="1891849"/>
                </a:lnTo>
                <a:lnTo>
                  <a:pt x="0" y="18918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13" name="Freeform 1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0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41013" y="1419129"/>
            <a:ext cx="4218452" cy="4618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4A2308"/>
                </a:solidFill>
                <a:latin typeface="Aleo Bold"/>
              </a:rPr>
              <a:t>What’s special about peatlands?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49" y="1676126"/>
            <a:ext cx="10058400" cy="55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hlinkClick r:id="rId4" tooltip="https://www.youtube.com/watch?v=LKvxEls4wRs"/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13608019" y="8484599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1"/>
                </a:lnTo>
                <a:lnTo>
                  <a:pt x="4679981" y="1802401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6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350632" y="7844325"/>
            <a:ext cx="5508368" cy="2452200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4" y="0"/>
                </a:lnTo>
                <a:lnTo>
                  <a:pt x="4390124" y="2696163"/>
                </a:lnTo>
                <a:lnTo>
                  <a:pt x="0" y="269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77" t="-82461" r="2" b="-9949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Freeform 6"/>
          <p:cNvSpPr/>
          <p:nvPr/>
        </p:nvSpPr>
        <p:spPr>
          <a:xfrm>
            <a:off x="0" y="8047081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4714676" y="7156882"/>
            <a:ext cx="5669117" cy="3139643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6"/>
                </a:lnTo>
                <a:lnTo>
                  <a:pt x="5669117" y="3383606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9"/>
            <a:stretch>
              <a:fillRect l="-11260" t="-89614" b="-1128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pic>
        <p:nvPicPr>
          <p:cNvPr id="18" name="kzgde21DvsA"/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352689" y="195708"/>
            <a:ext cx="17592147" cy="9895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l="-48888" r="-2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729035" y="19266589"/>
            <a:ext cx="6822520" cy="1137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000000"/>
                </a:solidFill>
                <a:latin typeface="Aleo Bold"/>
              </a:rPr>
              <a:t>What is peatland?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3608021" y="8469138"/>
            <a:ext cx="4679981" cy="1802401"/>
          </a:xfrm>
          <a:custGeom>
            <a:avLst/>
            <a:gdLst/>
            <a:ahLst/>
            <a:cxnLst/>
            <a:rect l="l" t="t" r="r" b="b"/>
            <a:pathLst>
              <a:path w="4679981" h="1802401">
                <a:moveTo>
                  <a:pt x="4679981" y="0"/>
                </a:moveTo>
                <a:lnTo>
                  <a:pt x="0" y="0"/>
                </a:lnTo>
                <a:lnTo>
                  <a:pt x="0" y="1802400"/>
                </a:lnTo>
                <a:lnTo>
                  <a:pt x="4679981" y="1802400"/>
                </a:lnTo>
                <a:lnTo>
                  <a:pt x="4679981" y="0"/>
                </a:lnTo>
                <a:close/>
              </a:path>
            </a:pathLst>
          </a:custGeom>
          <a:blipFill>
            <a:blip r:embed="rId4"/>
            <a:stretch>
              <a:fillRect t="-9557" b="-95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332196" y="7808258"/>
            <a:ext cx="4390123" cy="2479640"/>
          </a:xfrm>
          <a:custGeom>
            <a:avLst/>
            <a:gdLst/>
            <a:ahLst/>
            <a:cxnLst/>
            <a:rect l="l" t="t" r="r" b="b"/>
            <a:pathLst>
              <a:path w="4390123" h="2696164">
                <a:moveTo>
                  <a:pt x="0" y="0"/>
                </a:moveTo>
                <a:lnTo>
                  <a:pt x="4390123" y="0"/>
                </a:lnTo>
                <a:lnTo>
                  <a:pt x="4390123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77" t="-81549" r="2" b="-873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20940" y="8031618"/>
            <a:ext cx="4903420" cy="2249444"/>
          </a:xfrm>
          <a:custGeom>
            <a:avLst/>
            <a:gdLst/>
            <a:ahLst/>
            <a:cxnLst/>
            <a:rect l="l" t="t" r="r" b="b"/>
            <a:pathLst>
              <a:path w="4903420" h="2249444">
                <a:moveTo>
                  <a:pt x="0" y="0"/>
                </a:moveTo>
                <a:lnTo>
                  <a:pt x="4903420" y="0"/>
                </a:lnTo>
                <a:lnTo>
                  <a:pt x="4903420" y="2249444"/>
                </a:lnTo>
                <a:lnTo>
                  <a:pt x="0" y="2249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flipH="1">
            <a:off x="4351836" y="7035285"/>
            <a:ext cx="5669117" cy="3236254"/>
          </a:xfrm>
          <a:custGeom>
            <a:avLst/>
            <a:gdLst/>
            <a:ahLst/>
            <a:cxnLst/>
            <a:rect l="l" t="t" r="r" b="b"/>
            <a:pathLst>
              <a:path w="5669117" h="3383607">
                <a:moveTo>
                  <a:pt x="5669117" y="0"/>
                </a:moveTo>
                <a:lnTo>
                  <a:pt x="0" y="0"/>
                </a:lnTo>
                <a:lnTo>
                  <a:pt x="0" y="3383607"/>
                </a:lnTo>
                <a:lnTo>
                  <a:pt x="5669117" y="3383607"/>
                </a:lnTo>
                <a:lnTo>
                  <a:pt x="5669117" y="0"/>
                </a:lnTo>
                <a:close/>
              </a:path>
            </a:pathLst>
          </a:custGeom>
          <a:blipFill>
            <a:blip r:embed="rId7"/>
            <a:stretch>
              <a:fillRect l="-11260" t="-86938" b="-796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8814520" y="4636865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275884" y="1997802"/>
            <a:ext cx="17687398" cy="6011774"/>
            <a:chOff x="0" y="0"/>
            <a:chExt cx="3004875" cy="102132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04875" cy="1021328"/>
            </a:xfrm>
            <a:custGeom>
              <a:avLst/>
              <a:gdLst/>
              <a:ahLst/>
              <a:cxnLst/>
              <a:rect l="l" t="t" r="r" b="b"/>
              <a:pathLst>
                <a:path w="3004875" h="1021328">
                  <a:moveTo>
                    <a:pt x="10943" y="0"/>
                  </a:moveTo>
                  <a:lnTo>
                    <a:pt x="2993932" y="0"/>
                  </a:lnTo>
                  <a:cubicBezTo>
                    <a:pt x="2999976" y="0"/>
                    <a:pt x="3004875" y="4899"/>
                    <a:pt x="3004875" y="10943"/>
                  </a:cubicBezTo>
                  <a:lnTo>
                    <a:pt x="3004875" y="1010385"/>
                  </a:lnTo>
                  <a:cubicBezTo>
                    <a:pt x="3004875" y="1016428"/>
                    <a:pt x="2999976" y="1021328"/>
                    <a:pt x="2993932" y="1021328"/>
                  </a:cubicBezTo>
                  <a:lnTo>
                    <a:pt x="10943" y="1021328"/>
                  </a:lnTo>
                  <a:cubicBezTo>
                    <a:pt x="4899" y="1021328"/>
                    <a:pt x="0" y="1016428"/>
                    <a:pt x="0" y="1010385"/>
                  </a:cubicBezTo>
                  <a:lnTo>
                    <a:pt x="0" y="10943"/>
                  </a:lnTo>
                  <a:cubicBezTo>
                    <a:pt x="0" y="4899"/>
                    <a:pt x="4899" y="0"/>
                    <a:pt x="10943" y="0"/>
                  </a:cubicBezTo>
                  <a:close/>
                </a:path>
              </a:pathLst>
            </a:custGeom>
            <a:solidFill>
              <a:srgbClr val="DDD8D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004875" cy="1040378"/>
            </a:xfrm>
            <a:prstGeom prst="rect">
              <a:avLst/>
            </a:prstGeom>
          </p:spPr>
          <p:txBody>
            <a:bodyPr lIns="78754" tIns="78754" rIns="78754" bIns="78754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650473" y="2386743"/>
            <a:ext cx="13071846" cy="5234032"/>
          </a:xfrm>
          <a:custGeom>
            <a:avLst/>
            <a:gdLst/>
            <a:ahLst/>
            <a:cxnLst/>
            <a:rect l="l" t="t" r="r" b="b"/>
            <a:pathLst>
              <a:path w="13071846" h="5234032">
                <a:moveTo>
                  <a:pt x="0" y="0"/>
                </a:moveTo>
                <a:lnTo>
                  <a:pt x="13071846" y="0"/>
                </a:lnTo>
                <a:lnTo>
                  <a:pt x="13071846" y="5234033"/>
                </a:lnTo>
                <a:lnTo>
                  <a:pt x="0" y="52340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81" t="-1470" r="-44367" b="-399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3582396" y="2385845"/>
            <a:ext cx="4114800" cy="1417936"/>
            <a:chOff x="0" y="0"/>
            <a:chExt cx="1083733" cy="37344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83733" cy="373448"/>
            </a:xfrm>
            <a:custGeom>
              <a:avLst/>
              <a:gdLst/>
              <a:ahLst/>
              <a:cxnLst/>
              <a:rect l="l" t="t" r="r" b="b"/>
              <a:pathLst>
                <a:path w="1083733" h="373448">
                  <a:moveTo>
                    <a:pt x="0" y="0"/>
                  </a:moveTo>
                  <a:lnTo>
                    <a:pt x="1083733" y="0"/>
                  </a:lnTo>
                  <a:lnTo>
                    <a:pt x="1083733" y="373448"/>
                  </a:lnTo>
                  <a:lnTo>
                    <a:pt x="0" y="373448"/>
                  </a:lnTo>
                  <a:close/>
                </a:path>
              </a:pathLst>
            </a:custGeom>
            <a:solidFill>
              <a:srgbClr val="A3AB5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1083733" cy="392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582396" y="3803781"/>
            <a:ext cx="4114800" cy="2882169"/>
            <a:chOff x="0" y="0"/>
            <a:chExt cx="1083733" cy="7590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3733" cy="759090"/>
            </a:xfrm>
            <a:custGeom>
              <a:avLst/>
              <a:gdLst/>
              <a:ahLst/>
              <a:cxnLst/>
              <a:rect l="l" t="t" r="r" b="b"/>
              <a:pathLst>
                <a:path w="1083733" h="759090">
                  <a:moveTo>
                    <a:pt x="0" y="0"/>
                  </a:moveTo>
                  <a:lnTo>
                    <a:pt x="1083733" y="0"/>
                  </a:lnTo>
                  <a:lnTo>
                    <a:pt x="1083733" y="759090"/>
                  </a:lnTo>
                  <a:lnTo>
                    <a:pt x="0" y="759090"/>
                  </a:lnTo>
                  <a:close/>
                </a:path>
              </a:pathLst>
            </a:custGeom>
            <a:solidFill>
              <a:srgbClr val="74503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083733" cy="778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582396" y="6685950"/>
            <a:ext cx="4114800" cy="942620"/>
            <a:chOff x="0" y="0"/>
            <a:chExt cx="1083733" cy="2482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83733" cy="248262"/>
            </a:xfrm>
            <a:custGeom>
              <a:avLst/>
              <a:gdLst/>
              <a:ahLst/>
              <a:cxnLst/>
              <a:rect l="l" t="t" r="r" b="b"/>
              <a:pathLst>
                <a:path w="1083733" h="248262">
                  <a:moveTo>
                    <a:pt x="0" y="0"/>
                  </a:moveTo>
                  <a:lnTo>
                    <a:pt x="1083733" y="0"/>
                  </a:lnTo>
                  <a:lnTo>
                    <a:pt x="1083733" y="248262"/>
                  </a:lnTo>
                  <a:lnTo>
                    <a:pt x="0" y="248262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083733" cy="2673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563346" y="3803781"/>
            <a:ext cx="1136701" cy="2859009"/>
          </a:xfrm>
          <a:custGeom>
            <a:avLst/>
            <a:gdLst/>
            <a:ahLst/>
            <a:cxnLst/>
            <a:rect l="l" t="t" r="r" b="b"/>
            <a:pathLst>
              <a:path w="1136701" h="2859009">
                <a:moveTo>
                  <a:pt x="0" y="0"/>
                </a:moveTo>
                <a:lnTo>
                  <a:pt x="1136701" y="0"/>
                </a:lnTo>
                <a:lnTo>
                  <a:pt x="1136701" y="2859009"/>
                </a:lnTo>
                <a:lnTo>
                  <a:pt x="0" y="28590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147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14520338" y="2633214"/>
            <a:ext cx="3062557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Living Plants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031926" y="4636242"/>
            <a:ext cx="2550970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DDD8D8"/>
                </a:solidFill>
                <a:latin typeface="Nunito 1 Bold"/>
              </a:rPr>
              <a:t>Peat Layer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DDD8D8"/>
                </a:solidFill>
                <a:latin typeface="Nunito 1 Bold"/>
              </a:rPr>
              <a:t>at least 30cm deep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383611" y="6788960"/>
            <a:ext cx="1408221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>
                <a:solidFill>
                  <a:srgbClr val="4A2308"/>
                </a:solidFill>
                <a:latin typeface="Nunito 1 Bold"/>
              </a:rPr>
              <a:t>Rock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471581" y="9415203"/>
            <a:ext cx="14830925" cy="565593"/>
            <a:chOff x="0" y="0"/>
            <a:chExt cx="3906087" cy="14896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906088" cy="148963"/>
            </a:xfrm>
            <a:custGeom>
              <a:avLst/>
              <a:gdLst/>
              <a:ahLst/>
              <a:cxnLst/>
              <a:rect l="l" t="t" r="r" b="b"/>
              <a:pathLst>
                <a:path w="3906088" h="148963">
                  <a:moveTo>
                    <a:pt x="18270" y="0"/>
                  </a:moveTo>
                  <a:lnTo>
                    <a:pt x="3887817" y="0"/>
                  </a:lnTo>
                  <a:cubicBezTo>
                    <a:pt x="3892663" y="0"/>
                    <a:pt x="3897310" y="1925"/>
                    <a:pt x="3900736" y="5351"/>
                  </a:cubicBezTo>
                  <a:cubicBezTo>
                    <a:pt x="3904162" y="8778"/>
                    <a:pt x="3906088" y="13425"/>
                    <a:pt x="3906088" y="18270"/>
                  </a:cubicBezTo>
                  <a:lnTo>
                    <a:pt x="3906088" y="130692"/>
                  </a:lnTo>
                  <a:cubicBezTo>
                    <a:pt x="3906088" y="135538"/>
                    <a:pt x="3904162" y="140185"/>
                    <a:pt x="3900736" y="143611"/>
                  </a:cubicBezTo>
                  <a:cubicBezTo>
                    <a:pt x="3897310" y="147038"/>
                    <a:pt x="3892663" y="148963"/>
                    <a:pt x="3887817" y="148963"/>
                  </a:cubicBezTo>
                  <a:lnTo>
                    <a:pt x="18270" y="148963"/>
                  </a:lnTo>
                  <a:cubicBezTo>
                    <a:pt x="13425" y="148963"/>
                    <a:pt x="8778" y="147038"/>
                    <a:pt x="5351" y="143611"/>
                  </a:cubicBezTo>
                  <a:cubicBezTo>
                    <a:pt x="1925" y="140185"/>
                    <a:pt x="0" y="135538"/>
                    <a:pt x="0" y="130692"/>
                  </a:cubicBezTo>
                  <a:lnTo>
                    <a:pt x="0" y="18270"/>
                  </a:lnTo>
                  <a:cubicBezTo>
                    <a:pt x="0" y="13425"/>
                    <a:pt x="1925" y="8778"/>
                    <a:pt x="5351" y="5351"/>
                  </a:cubicBezTo>
                  <a:cubicBezTo>
                    <a:pt x="8778" y="1925"/>
                    <a:pt x="13425" y="0"/>
                    <a:pt x="18270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3906087" cy="187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28700" y="388309"/>
            <a:ext cx="7124700" cy="105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 dirty="0">
                <a:solidFill>
                  <a:srgbClr val="4A2308"/>
                </a:solidFill>
                <a:latin typeface="Aleo Bold"/>
              </a:rPr>
              <a:t>What is peatland?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85856" y="9529725"/>
            <a:ext cx="15039194" cy="31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Nunito 1 Bold Italics"/>
              </a:rPr>
              <a:t>Martin-Ortega, J., Glenk, K., &amp; Byg, A. (2017). Online Peatland Learning Module. Peatland Action, Scottish Natural Heritage.</a:t>
            </a:r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7118706" y="9171296"/>
            <a:ext cx="888867" cy="918022"/>
            <a:chOff x="0" y="0"/>
            <a:chExt cx="6350000" cy="6558280"/>
          </a:xfrm>
        </p:grpSpPr>
        <p:sp>
          <p:nvSpPr>
            <p:cNvPr id="33" name="Freeform 3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1"/>
              <a:stretch>
                <a:fillRect t="-422" b="-4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621D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92762" cy="10296525"/>
            <a:chOff x="0" y="0"/>
            <a:chExt cx="24390350" cy="13728701"/>
          </a:xfrm>
        </p:grpSpPr>
        <p:sp>
          <p:nvSpPr>
            <p:cNvPr id="4" name="Freeform 4"/>
            <p:cNvSpPr/>
            <p:nvPr/>
          </p:nvSpPr>
          <p:spPr>
            <a:xfrm rot="5400000">
              <a:off x="5340350" y="-533400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0" y="0"/>
                  </a:moveTo>
                  <a:lnTo>
                    <a:pt x="13716000" y="0"/>
                  </a:ln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 l="-48888" r="-2888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8144026" y="1131279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0" y="10459101"/>
              <a:ext cx="5853497" cy="32696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6"/>
                  </a:lnTo>
                  <a:lnTo>
                    <a:pt x="0" y="3594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461" r="2" b="-994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0729442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6" y="9542509"/>
              <a:ext cx="7558822" cy="4173492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623485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185650" y="623485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sp>
          <p:nvSpPr>
            <p:cNvPr id="11" name="Freeform 11"/>
            <p:cNvSpPr/>
            <p:nvPr/>
          </p:nvSpPr>
          <p:spPr>
            <a:xfrm rot="-3781805">
              <a:off x="2230594" y="3063078"/>
              <a:ext cx="8526908" cy="10016925"/>
            </a:xfrm>
            <a:custGeom>
              <a:avLst/>
              <a:gdLst/>
              <a:ahLst/>
              <a:cxnLst/>
              <a:rect l="l" t="t" r="r" b="b"/>
              <a:pathLst>
                <a:path w="8526908" h="10016925">
                  <a:moveTo>
                    <a:pt x="0" y="0"/>
                  </a:moveTo>
                  <a:lnTo>
                    <a:pt x="8526908" y="0"/>
                  </a:lnTo>
                  <a:lnTo>
                    <a:pt x="8526908" y="10016925"/>
                  </a:lnTo>
                  <a:lnTo>
                    <a:pt x="0" y="10016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 rot="69546" flipH="1" flipV="1">
              <a:off x="12605848" y="5672067"/>
              <a:ext cx="11426407" cy="5256147"/>
            </a:xfrm>
            <a:custGeom>
              <a:avLst/>
              <a:gdLst/>
              <a:ahLst/>
              <a:cxnLst/>
              <a:rect l="l" t="t" r="r" b="b"/>
              <a:pathLst>
                <a:path w="11426407" h="5256147">
                  <a:moveTo>
                    <a:pt x="11426407" y="5256147"/>
                  </a:moveTo>
                  <a:lnTo>
                    <a:pt x="0" y="5256147"/>
                  </a:lnTo>
                  <a:lnTo>
                    <a:pt x="0" y="0"/>
                  </a:lnTo>
                  <a:lnTo>
                    <a:pt x="11426407" y="0"/>
                  </a:lnTo>
                  <a:lnTo>
                    <a:pt x="11426407" y="5256147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 rot="-6889245">
              <a:off x="13834230" y="6283953"/>
              <a:ext cx="2194219" cy="2370963"/>
            </a:xfrm>
            <a:custGeom>
              <a:avLst/>
              <a:gdLst/>
              <a:ahLst/>
              <a:cxnLst/>
              <a:rect l="l" t="t" r="r" b="b"/>
              <a:pathLst>
                <a:path w="2194219" h="2370963">
                  <a:moveTo>
                    <a:pt x="0" y="0"/>
                  </a:moveTo>
                  <a:lnTo>
                    <a:pt x="2194218" y="0"/>
                  </a:lnTo>
                  <a:lnTo>
                    <a:pt x="2194218" y="2370963"/>
                  </a:lnTo>
                  <a:lnTo>
                    <a:pt x="0" y="2370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525734" y="6801915"/>
              <a:ext cx="3945984" cy="1284239"/>
            </a:xfrm>
            <a:custGeom>
              <a:avLst/>
              <a:gdLst/>
              <a:ahLst/>
              <a:cxnLst/>
              <a:rect l="l" t="t" r="r" b="b"/>
              <a:pathLst>
                <a:path w="3945984" h="1284239">
                  <a:moveTo>
                    <a:pt x="0" y="0"/>
                  </a:moveTo>
                  <a:lnTo>
                    <a:pt x="3945984" y="0"/>
                  </a:lnTo>
                  <a:lnTo>
                    <a:pt x="3945984" y="1284239"/>
                  </a:lnTo>
                  <a:lnTo>
                    <a:pt x="0" y="1284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 rot="-140826">
              <a:off x="18471597" y="8872703"/>
              <a:ext cx="4000243" cy="1403721"/>
            </a:xfrm>
            <a:custGeom>
              <a:avLst/>
              <a:gdLst/>
              <a:ahLst/>
              <a:cxnLst/>
              <a:rect l="l" t="t" r="r" b="b"/>
              <a:pathLst>
                <a:path w="4000243" h="1403721">
                  <a:moveTo>
                    <a:pt x="0" y="0"/>
                  </a:moveTo>
                  <a:lnTo>
                    <a:pt x="4000243" y="0"/>
                  </a:lnTo>
                  <a:lnTo>
                    <a:pt x="4000243" y="1403721"/>
                  </a:lnTo>
                  <a:lnTo>
                    <a:pt x="0" y="1403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 rot="473384" flipH="1">
              <a:off x="14010883" y="8888256"/>
              <a:ext cx="2854478" cy="1609212"/>
            </a:xfrm>
            <a:custGeom>
              <a:avLst/>
              <a:gdLst/>
              <a:ahLst/>
              <a:cxnLst/>
              <a:rect l="l" t="t" r="r" b="b"/>
              <a:pathLst>
                <a:path w="2854478" h="1609212">
                  <a:moveTo>
                    <a:pt x="2854478" y="0"/>
                  </a:moveTo>
                  <a:lnTo>
                    <a:pt x="0" y="0"/>
                  </a:lnTo>
                  <a:lnTo>
                    <a:pt x="0" y="1609212"/>
                  </a:lnTo>
                  <a:lnTo>
                    <a:pt x="2854478" y="1609212"/>
                  </a:lnTo>
                  <a:lnTo>
                    <a:pt x="2854478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 rot="69546">
              <a:off x="20835457" y="6212747"/>
              <a:ext cx="2929072" cy="1512466"/>
            </a:xfrm>
            <a:custGeom>
              <a:avLst/>
              <a:gdLst/>
              <a:ahLst/>
              <a:cxnLst/>
              <a:rect l="l" t="t" r="r" b="b"/>
              <a:pathLst>
                <a:path w="2929072" h="1512466">
                  <a:moveTo>
                    <a:pt x="0" y="0"/>
                  </a:moveTo>
                  <a:lnTo>
                    <a:pt x="2929072" y="0"/>
                  </a:lnTo>
                  <a:lnTo>
                    <a:pt x="2929072" y="1512467"/>
                  </a:lnTo>
                  <a:lnTo>
                    <a:pt x="0" y="15124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635392" y="8300141"/>
              <a:ext cx="2927656" cy="2195742"/>
            </a:xfrm>
            <a:custGeom>
              <a:avLst/>
              <a:gdLst/>
              <a:ahLst/>
              <a:cxnLst/>
              <a:rect l="l" t="t" r="r" b="b"/>
              <a:pathLst>
                <a:path w="2927656" h="2195742">
                  <a:moveTo>
                    <a:pt x="0" y="0"/>
                  </a:moveTo>
                  <a:lnTo>
                    <a:pt x="2927655" y="0"/>
                  </a:lnTo>
                  <a:lnTo>
                    <a:pt x="2927655" y="2195742"/>
                  </a:lnTo>
                  <a:lnTo>
                    <a:pt x="0" y="2195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=""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8230358" y="8880125"/>
              <a:ext cx="2112664" cy="1441893"/>
            </a:xfrm>
            <a:custGeom>
              <a:avLst/>
              <a:gdLst/>
              <a:ahLst/>
              <a:cxnLst/>
              <a:rect l="l" t="t" r="r" b="b"/>
              <a:pathLst>
                <a:path w="2112664" h="1441893">
                  <a:moveTo>
                    <a:pt x="0" y="0"/>
                  </a:moveTo>
                  <a:lnTo>
                    <a:pt x="2112665" y="0"/>
                  </a:lnTo>
                  <a:lnTo>
                    <a:pt x="2112665" y="1441894"/>
                  </a:lnTo>
                  <a:lnTo>
                    <a:pt x="0" y="14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=""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5040191" y="4908037"/>
              <a:ext cx="2206475" cy="2884281"/>
            </a:xfrm>
            <a:custGeom>
              <a:avLst/>
              <a:gdLst/>
              <a:ahLst/>
              <a:cxnLst/>
              <a:rect l="l" t="t" r="r" b="b"/>
              <a:pathLst>
                <a:path w="2206475" h="2884281">
                  <a:moveTo>
                    <a:pt x="0" y="0"/>
                  </a:moveTo>
                  <a:lnTo>
                    <a:pt x="2206476" y="0"/>
                  </a:lnTo>
                  <a:lnTo>
                    <a:pt x="2206476" y="2884282"/>
                  </a:lnTo>
                  <a:lnTo>
                    <a:pt x="0" y="2884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8142946" y="5976027"/>
              <a:ext cx="2925104" cy="2880008"/>
            </a:xfrm>
            <a:custGeom>
              <a:avLst/>
              <a:gdLst/>
              <a:ahLst/>
              <a:cxnLst/>
              <a:rect l="l" t="t" r="r" b="b"/>
              <a:pathLst>
                <a:path w="2925104" h="2880008">
                  <a:moveTo>
                    <a:pt x="0" y="0"/>
                  </a:moveTo>
                  <a:lnTo>
                    <a:pt x="2925104" y="0"/>
                  </a:lnTo>
                  <a:lnTo>
                    <a:pt x="2925104" y="2880009"/>
                  </a:lnTo>
                  <a:lnTo>
                    <a:pt x="0" y="2880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918838" y="8183045"/>
              <a:ext cx="1353237" cy="1350777"/>
            </a:xfrm>
            <a:custGeom>
              <a:avLst/>
              <a:gdLst/>
              <a:ahLst/>
              <a:cxnLst/>
              <a:rect l="l" t="t" r="r" b="b"/>
              <a:pathLst>
                <a:path w="1353237" h="1350777">
                  <a:moveTo>
                    <a:pt x="0" y="0"/>
                  </a:moveTo>
                  <a:lnTo>
                    <a:pt x="1353237" y="0"/>
                  </a:lnTo>
                  <a:lnTo>
                    <a:pt x="1353237" y="1350776"/>
                  </a:lnTo>
                  <a:lnTo>
                    <a:pt x="0" y="1350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69657" y="7385897"/>
              <a:ext cx="2265635" cy="2158532"/>
            </a:xfrm>
            <a:custGeom>
              <a:avLst/>
              <a:gdLst/>
              <a:ahLst/>
              <a:cxnLst/>
              <a:rect l="l" t="t" r="r" b="b"/>
              <a:pathLst>
                <a:path w="2265635" h="2158532">
                  <a:moveTo>
                    <a:pt x="0" y="0"/>
                  </a:moveTo>
                  <a:lnTo>
                    <a:pt x="2265635" y="0"/>
                  </a:lnTo>
                  <a:lnTo>
                    <a:pt x="2265635" y="2158532"/>
                  </a:lnTo>
                  <a:lnTo>
                    <a:pt x="0" y="2158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455774" y="3432650"/>
              <a:ext cx="4351002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Living Things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93211" y="321111"/>
              <a:ext cx="13539673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00"/>
                </a:lnSpc>
              </a:pPr>
              <a:r>
                <a:rPr lang="en-US" sz="6500">
                  <a:solidFill>
                    <a:srgbClr val="4A2308"/>
                  </a:solidFill>
                  <a:latin typeface="Aleo Bold"/>
                </a:rPr>
                <a:t>Peatland as an ecosystem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5708108" y="4391072"/>
              <a:ext cx="5581237" cy="88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00"/>
                </a:lnSpc>
              </a:pPr>
              <a:r>
                <a:rPr lang="en-US" sz="4000">
                  <a:solidFill>
                    <a:srgbClr val="4A2308"/>
                  </a:solidFill>
                  <a:latin typeface="Nunito 1 Bold"/>
                </a:rPr>
                <a:t>Non-living Things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 rot="-544732">
              <a:off x="20917353" y="6080930"/>
              <a:ext cx="540327" cy="4929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spc="44">
                  <a:solidFill>
                    <a:srgbClr val="08294C"/>
                  </a:solidFill>
                  <a:latin typeface="Kalam Bold"/>
                </a:rPr>
                <a:t>Air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-1406642">
              <a:off x="13851062" y="9139387"/>
              <a:ext cx="1090765" cy="55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spc="44">
                  <a:solidFill>
                    <a:srgbClr val="08294C"/>
                  </a:solidFill>
                  <a:latin typeface="Kalam Bold"/>
                </a:rPr>
                <a:t>Rocks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 rot="-753024">
              <a:off x="13841123" y="5836615"/>
              <a:ext cx="1545003" cy="649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spc="44">
                  <a:solidFill>
                    <a:srgbClr val="08294C"/>
                  </a:solidFill>
                  <a:latin typeface="Kalam Bold"/>
                </a:rPr>
                <a:t>Sunlight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 rot="393042">
              <a:off x="17688335" y="8198628"/>
              <a:ext cx="632753" cy="482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9"/>
                </a:lnSpc>
              </a:pPr>
              <a:r>
                <a:rPr lang="en-US" sz="2199" spc="43">
                  <a:solidFill>
                    <a:srgbClr val="08294C"/>
                  </a:solidFill>
                  <a:latin typeface="Kalam Bold"/>
                </a:rPr>
                <a:t>Soil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1692313">
              <a:off x="17918064" y="9913014"/>
              <a:ext cx="1061879" cy="513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spc="44">
                  <a:solidFill>
                    <a:srgbClr val="08294C"/>
                  </a:solidFill>
                  <a:latin typeface="Kalam Bold"/>
                </a:rPr>
                <a:t>Water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 rot="-744278">
              <a:off x="2099935" y="6791238"/>
              <a:ext cx="1079267" cy="581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spc="44">
                  <a:solidFill>
                    <a:srgbClr val="08294C"/>
                  </a:solidFill>
                  <a:latin typeface="Kalam Bold"/>
                </a:rPr>
                <a:t>Algae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 rot="1487770">
              <a:off x="8959958" y="5553455"/>
              <a:ext cx="1571153" cy="65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spc="44">
                  <a:solidFill>
                    <a:srgbClr val="08294C"/>
                  </a:solidFill>
                  <a:latin typeface="Kalam Bold"/>
                </a:rPr>
                <a:t>Bacteria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rot="-432415">
              <a:off x="9125223" y="10297438"/>
              <a:ext cx="958228" cy="50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spc="44">
                  <a:solidFill>
                    <a:srgbClr val="08294C"/>
                  </a:solidFill>
                  <a:latin typeface="Kalam Bold"/>
                </a:rPr>
                <a:t>Fungi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 rot="-716910">
              <a:off x="6669006" y="10415607"/>
              <a:ext cx="1151688" cy="521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spc="44">
                  <a:solidFill>
                    <a:srgbClr val="08294C"/>
                  </a:solidFill>
                  <a:latin typeface="Kalam Bold"/>
                </a:rPr>
                <a:t>Plants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 rot="-1870987">
              <a:off x="4320219" y="4993493"/>
              <a:ext cx="1496275" cy="641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sz="2200" spc="44">
                  <a:solidFill>
                    <a:srgbClr val="08294C"/>
                  </a:solidFill>
                  <a:latin typeface="Kalam Bold"/>
                </a:rPr>
                <a:t>Animals</a:t>
              </a:r>
            </a:p>
          </p:txBody>
        </p:sp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>
              <a:off x="22824941" y="12228395"/>
              <a:ext cx="1185156" cy="1224029"/>
              <a:chOff x="0" y="0"/>
              <a:chExt cx="6350000" cy="655828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34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39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240834"/>
            <a:ext cx="18288000" cy="10055692"/>
            <a:chOff x="0" y="-142875"/>
            <a:chExt cx="24384000" cy="13407589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848813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1"/>
                  </a:lnTo>
                  <a:lnTo>
                    <a:pt x="6239974" y="2403201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9995113"/>
              <a:ext cx="5853497" cy="32569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784" r="2" b="-1037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0265455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9"/>
                  </a:lnTo>
                  <a:lnTo>
                    <a:pt x="0" y="299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9078524"/>
              <a:ext cx="7558823" cy="4186190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5"/>
                  </a:lnTo>
                  <a:lnTo>
                    <a:pt x="7558823" y="4511475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614" b="-1128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5770867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1764409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93211" y="-142875"/>
              <a:ext cx="15099959" cy="1467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r>
                <a:rPr lang="en-US" sz="6500">
                  <a:solidFill>
                    <a:srgbClr val="4A2308"/>
                  </a:solidFill>
                  <a:latin typeface="Aleo Bold"/>
                </a:rPr>
                <a:t>Why do we classify animals?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592415" y="2435284"/>
              <a:ext cx="21825104" cy="9008764"/>
              <a:chOff x="0" y="0"/>
              <a:chExt cx="4311132" cy="177950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311132" cy="1779509"/>
              </a:xfrm>
              <a:custGeom>
                <a:avLst/>
                <a:gdLst/>
                <a:ahLst/>
                <a:cxnLst/>
                <a:rect l="l" t="t" r="r" b="b"/>
                <a:pathLst>
                  <a:path w="4311132" h="1779509">
                    <a:moveTo>
                      <a:pt x="35946" y="0"/>
                    </a:moveTo>
                    <a:lnTo>
                      <a:pt x="4275186" y="0"/>
                    </a:lnTo>
                    <a:cubicBezTo>
                      <a:pt x="4284719" y="0"/>
                      <a:pt x="4293863" y="3787"/>
                      <a:pt x="4300604" y="10528"/>
                    </a:cubicBezTo>
                    <a:cubicBezTo>
                      <a:pt x="4307345" y="17269"/>
                      <a:pt x="4311132" y="26412"/>
                      <a:pt x="4311132" y="35946"/>
                    </a:cubicBezTo>
                    <a:lnTo>
                      <a:pt x="4311132" y="1743563"/>
                    </a:lnTo>
                    <a:cubicBezTo>
                      <a:pt x="4311132" y="1763415"/>
                      <a:pt x="4295039" y="1779509"/>
                      <a:pt x="4275186" y="1779509"/>
                    </a:cubicBezTo>
                    <a:lnTo>
                      <a:pt x="35946" y="1779509"/>
                    </a:lnTo>
                    <a:cubicBezTo>
                      <a:pt x="26412" y="1779509"/>
                      <a:pt x="17269" y="1775722"/>
                      <a:pt x="10528" y="1768981"/>
                    </a:cubicBezTo>
                    <a:cubicBezTo>
                      <a:pt x="3787" y="1762240"/>
                      <a:pt x="0" y="1753097"/>
                      <a:pt x="0" y="1743563"/>
                    </a:cubicBezTo>
                    <a:lnTo>
                      <a:pt x="0" y="35946"/>
                    </a:lnTo>
                    <a:cubicBezTo>
                      <a:pt x="0" y="26412"/>
                      <a:pt x="3787" y="17269"/>
                      <a:pt x="10528" y="10528"/>
                    </a:cubicBezTo>
                    <a:cubicBezTo>
                      <a:pt x="17269" y="3787"/>
                      <a:pt x="26412" y="0"/>
                      <a:pt x="35946" y="0"/>
                    </a:cubicBezTo>
                    <a:close/>
                  </a:path>
                </a:pathLst>
              </a:custGeom>
              <a:solidFill>
                <a:srgbClr val="B8CAD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4311132" cy="17985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455924" y="3165038"/>
              <a:ext cx="20369017" cy="7680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08294C"/>
                  </a:solidFill>
                  <a:latin typeface="Nunito 1"/>
                </a:rPr>
                <a:t>There are millions of different animal species on earth and they are all related to each other in some way.</a:t>
              </a:r>
            </a:p>
            <a:p>
              <a:pPr>
                <a:lnSpc>
                  <a:spcPts val="4200"/>
                </a:lnSpc>
              </a:pPr>
              <a:endParaRPr lang="en-US" sz="4499">
                <a:solidFill>
                  <a:srgbClr val="08294C"/>
                </a:solidFill>
                <a:latin typeface="Nunito 1"/>
              </a:endParaRPr>
            </a:p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08294C"/>
                  </a:solidFill>
                  <a:latin typeface="Nunito 1 Bold"/>
                </a:rPr>
                <a:t>Classification groups different species together that have similar features.</a:t>
              </a:r>
            </a:p>
            <a:p>
              <a:pPr>
                <a:lnSpc>
                  <a:spcPts val="4200"/>
                </a:lnSpc>
              </a:pPr>
              <a:endParaRPr lang="en-US" sz="4499">
                <a:solidFill>
                  <a:srgbClr val="08294C"/>
                </a:solidFill>
                <a:latin typeface="Nunito 1 Bold"/>
              </a:endParaRPr>
            </a:p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08294C"/>
                  </a:solidFill>
                  <a:latin typeface="Nunito 1"/>
                </a:rPr>
                <a:t>This makes it easier to study animals by knowing which species are closely related to each other.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48888" b="-2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424790"/>
            <a:ext cx="18288000" cy="9871735"/>
            <a:chOff x="0" y="-142875"/>
            <a:chExt cx="24384000" cy="13162314"/>
          </a:xfrm>
        </p:grpSpPr>
        <p:sp>
          <p:nvSpPr>
            <p:cNvPr id="5" name="Freeform 5"/>
            <p:cNvSpPr/>
            <p:nvPr/>
          </p:nvSpPr>
          <p:spPr>
            <a:xfrm flipH="1">
              <a:off x="18144026" y="10603539"/>
              <a:ext cx="6239974" cy="2403201"/>
            </a:xfrm>
            <a:custGeom>
              <a:avLst/>
              <a:gdLst/>
              <a:ahLst/>
              <a:cxnLst/>
              <a:rect l="l" t="t" r="r" b="b"/>
              <a:pathLst>
                <a:path w="6239974" h="2403201">
                  <a:moveTo>
                    <a:pt x="6239974" y="0"/>
                  </a:moveTo>
                  <a:lnTo>
                    <a:pt x="0" y="0"/>
                  </a:lnTo>
                  <a:lnTo>
                    <a:pt x="0" y="2403200"/>
                  </a:lnTo>
                  <a:lnTo>
                    <a:pt x="6239974" y="2403200"/>
                  </a:lnTo>
                  <a:lnTo>
                    <a:pt x="6239974" y="0"/>
                  </a:lnTo>
                  <a:close/>
                </a:path>
              </a:pathLst>
            </a:custGeom>
            <a:blipFill>
              <a:blip r:embed="rId4"/>
              <a:stretch>
                <a:fillRect t="-9557" b="-955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467511" y="9749839"/>
              <a:ext cx="5853497" cy="3256900"/>
            </a:xfrm>
            <a:custGeom>
              <a:avLst/>
              <a:gdLst/>
              <a:ahLst/>
              <a:cxnLst/>
              <a:rect l="l" t="t" r="r" b="b"/>
              <a:pathLst>
                <a:path w="5853497" h="3594885">
                  <a:moveTo>
                    <a:pt x="0" y="0"/>
                  </a:moveTo>
                  <a:lnTo>
                    <a:pt x="5853497" y="0"/>
                  </a:lnTo>
                  <a:lnTo>
                    <a:pt x="5853497" y="3594885"/>
                  </a:lnTo>
                  <a:lnTo>
                    <a:pt x="0" y="3594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7" t="-82784" r="2" b="-1037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0020181"/>
              <a:ext cx="6537893" cy="2999258"/>
            </a:xfrm>
            <a:custGeom>
              <a:avLst/>
              <a:gdLst/>
              <a:ahLst/>
              <a:cxnLst/>
              <a:rect l="l" t="t" r="r" b="b"/>
              <a:pathLst>
                <a:path w="6537893" h="2999258">
                  <a:moveTo>
                    <a:pt x="0" y="0"/>
                  </a:moveTo>
                  <a:lnTo>
                    <a:pt x="6537893" y="0"/>
                  </a:lnTo>
                  <a:lnTo>
                    <a:pt x="6537893" y="2999258"/>
                  </a:lnTo>
                  <a:lnTo>
                    <a:pt x="0" y="2999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286235" y="8833249"/>
              <a:ext cx="7558823" cy="4173491"/>
            </a:xfrm>
            <a:custGeom>
              <a:avLst/>
              <a:gdLst/>
              <a:ahLst/>
              <a:cxnLst/>
              <a:rect l="l" t="t" r="r" b="b"/>
              <a:pathLst>
                <a:path w="7558822" h="4511476">
                  <a:moveTo>
                    <a:pt x="7558823" y="0"/>
                  </a:moveTo>
                  <a:lnTo>
                    <a:pt x="0" y="0"/>
                  </a:lnTo>
                  <a:lnTo>
                    <a:pt x="0" y="4511476"/>
                  </a:lnTo>
                  <a:lnTo>
                    <a:pt x="7558823" y="4511476"/>
                  </a:lnTo>
                  <a:lnTo>
                    <a:pt x="7558823" y="0"/>
                  </a:lnTo>
                  <a:close/>
                </a:path>
              </a:pathLst>
            </a:custGeom>
            <a:blipFill>
              <a:blip r:embed="rId7"/>
              <a:stretch>
                <a:fillRect l="-11260" t="-89886" b="-11622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85650" y="5525593"/>
              <a:ext cx="12700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endParaRPr/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22824941" y="11519134"/>
              <a:ext cx="1185156" cy="1224029"/>
              <a:chOff x="0" y="0"/>
              <a:chExt cx="6350000" cy="655828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787456" y="2190009"/>
              <a:ext cx="21012288" cy="8387479"/>
              <a:chOff x="0" y="0"/>
              <a:chExt cx="4150575" cy="16567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150575" cy="1656786"/>
              </a:xfrm>
              <a:custGeom>
                <a:avLst/>
                <a:gdLst/>
                <a:ahLst/>
                <a:cxnLst/>
                <a:rect l="l" t="t" r="r" b="b"/>
                <a:pathLst>
                  <a:path w="4150575" h="1656786">
                    <a:moveTo>
                      <a:pt x="37336" y="0"/>
                    </a:moveTo>
                    <a:lnTo>
                      <a:pt x="4113239" y="0"/>
                    </a:lnTo>
                    <a:cubicBezTo>
                      <a:pt x="4123141" y="0"/>
                      <a:pt x="4132638" y="3934"/>
                      <a:pt x="4139640" y="10935"/>
                    </a:cubicBezTo>
                    <a:cubicBezTo>
                      <a:pt x="4146642" y="17937"/>
                      <a:pt x="4150575" y="27434"/>
                      <a:pt x="4150575" y="37336"/>
                    </a:cubicBezTo>
                    <a:lnTo>
                      <a:pt x="4150575" y="1619450"/>
                    </a:lnTo>
                    <a:cubicBezTo>
                      <a:pt x="4150575" y="1629352"/>
                      <a:pt x="4146642" y="1638849"/>
                      <a:pt x="4139640" y="1645851"/>
                    </a:cubicBezTo>
                    <a:cubicBezTo>
                      <a:pt x="4132638" y="1652852"/>
                      <a:pt x="4123141" y="1656786"/>
                      <a:pt x="4113239" y="1656786"/>
                    </a:cubicBezTo>
                    <a:lnTo>
                      <a:pt x="37336" y="1656786"/>
                    </a:lnTo>
                    <a:cubicBezTo>
                      <a:pt x="16716" y="1656786"/>
                      <a:pt x="0" y="1640070"/>
                      <a:pt x="0" y="1619450"/>
                    </a:cubicBezTo>
                    <a:lnTo>
                      <a:pt x="0" y="37336"/>
                    </a:lnTo>
                    <a:cubicBezTo>
                      <a:pt x="0" y="16716"/>
                      <a:pt x="16716" y="0"/>
                      <a:pt x="37336" y="0"/>
                    </a:cubicBezTo>
                    <a:close/>
                  </a:path>
                </a:pathLst>
              </a:custGeom>
              <a:solidFill>
                <a:srgbClr val="B8CAD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4150575" cy="16758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880956">
              <a:off x="2582976" y="2994197"/>
              <a:ext cx="4279405" cy="2471356"/>
            </a:xfrm>
            <a:custGeom>
              <a:avLst/>
              <a:gdLst/>
              <a:ahLst/>
              <a:cxnLst/>
              <a:rect l="l" t="t" r="r" b="b"/>
              <a:pathLst>
                <a:path w="4279405" h="2471356">
                  <a:moveTo>
                    <a:pt x="0" y="0"/>
                  </a:moveTo>
                  <a:lnTo>
                    <a:pt x="4279404" y="0"/>
                  </a:lnTo>
                  <a:lnTo>
                    <a:pt x="4279404" y="2471357"/>
                  </a:lnTo>
                  <a:lnTo>
                    <a:pt x="0" y="2471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111048" y="7648515"/>
              <a:ext cx="4994660" cy="1922944"/>
            </a:xfrm>
            <a:custGeom>
              <a:avLst/>
              <a:gdLst/>
              <a:ahLst/>
              <a:cxnLst/>
              <a:rect l="l" t="t" r="r" b="b"/>
              <a:pathLst>
                <a:path w="4994660" h="1922944">
                  <a:moveTo>
                    <a:pt x="0" y="0"/>
                  </a:moveTo>
                  <a:lnTo>
                    <a:pt x="4994660" y="0"/>
                  </a:lnTo>
                  <a:lnTo>
                    <a:pt x="4994660" y="1922944"/>
                  </a:lnTo>
                  <a:lnTo>
                    <a:pt x="0" y="1922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69607" y="-142875"/>
              <a:ext cx="14776793" cy="1401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r>
                <a:rPr lang="en-US" sz="6500" dirty="0">
                  <a:solidFill>
                    <a:srgbClr val="4A2308"/>
                  </a:solidFill>
                  <a:latin typeface="Aleo Bold"/>
                </a:rPr>
                <a:t>Activity - Classifying Species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492712" y="2833814"/>
              <a:ext cx="13260498" cy="3095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08294C"/>
                  </a:solidFill>
                  <a:latin typeface="Nunito 1"/>
                </a:rPr>
                <a:t>In your group, look at the Species Cards and see if you can think of a way to sort them into groups.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492712" y="7019311"/>
              <a:ext cx="14491642" cy="3095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4499">
                  <a:solidFill>
                    <a:srgbClr val="08294C"/>
                  </a:solidFill>
                  <a:latin typeface="Nunito 1 Bold"/>
                </a:rPr>
                <a:t>There is not a right or wrong answer for this task you just need a reason for your groups.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 rot="682483">
              <a:off x="19531295" y="3113644"/>
              <a:ext cx="2443829" cy="3481090"/>
              <a:chOff x="0" y="0"/>
              <a:chExt cx="482732" cy="68762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82732" cy="687623"/>
              </a:xfrm>
              <a:custGeom>
                <a:avLst/>
                <a:gdLst/>
                <a:ahLst/>
                <a:cxnLst/>
                <a:rect l="l" t="t" r="r" b="b"/>
                <a:pathLst>
                  <a:path w="482732" h="687623">
                    <a:moveTo>
                      <a:pt x="0" y="0"/>
                    </a:moveTo>
                    <a:lnTo>
                      <a:pt x="482732" y="0"/>
                    </a:lnTo>
                    <a:lnTo>
                      <a:pt x="482732" y="687623"/>
                    </a:lnTo>
                    <a:lnTo>
                      <a:pt x="0" y="687623"/>
                    </a:lnTo>
                    <a:close/>
                  </a:path>
                </a:pathLst>
              </a:custGeom>
              <a:solidFill>
                <a:srgbClr val="EDECE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482732" cy="7066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 rot="6079898">
              <a:off x="19023002" y="3641425"/>
              <a:ext cx="3480979" cy="2450927"/>
            </a:xfrm>
            <a:custGeom>
              <a:avLst/>
              <a:gdLst/>
              <a:ahLst/>
              <a:cxnLst/>
              <a:rect l="l" t="t" r="r" b="b"/>
              <a:pathLst>
                <a:path w="3480979" h="2450927">
                  <a:moveTo>
                    <a:pt x="0" y="0"/>
                  </a:moveTo>
                  <a:lnTo>
                    <a:pt x="3480979" y="0"/>
                  </a:lnTo>
                  <a:lnTo>
                    <a:pt x="3480979" y="2450927"/>
                  </a:lnTo>
                  <a:lnTo>
                    <a:pt x="0" y="2450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5000"/>
              </a:blip>
              <a:stretch>
                <a:fillRect t="-21013" b="-21013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 rot="701157" flipH="1">
              <a:off x="21006561" y="6519826"/>
              <a:ext cx="621382" cy="234249"/>
            </a:xfrm>
            <a:custGeom>
              <a:avLst/>
              <a:gdLst/>
              <a:ahLst/>
              <a:cxnLst/>
              <a:rect l="l" t="t" r="r" b="b"/>
              <a:pathLst>
                <a:path w="621382" h="234249">
                  <a:moveTo>
                    <a:pt x="621382" y="0"/>
                  </a:moveTo>
                  <a:lnTo>
                    <a:pt x="0" y="0"/>
                  </a:lnTo>
                  <a:lnTo>
                    <a:pt x="0" y="234249"/>
                  </a:lnTo>
                  <a:lnTo>
                    <a:pt x="621382" y="234249"/>
                  </a:lnTo>
                  <a:lnTo>
                    <a:pt x="621382" y="0"/>
                  </a:lnTo>
                  <a:close/>
                </a:path>
              </a:pathLst>
            </a:custGeom>
            <a:blipFill>
              <a:blip r:embed="rId14"/>
              <a:stretch>
                <a:fillRect t="-9764" b="-1192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6"/>
            <p:cNvSpPr/>
            <p:nvPr/>
          </p:nvSpPr>
          <p:spPr>
            <a:xfrm rot="701157">
              <a:off x="20481935" y="6315028"/>
              <a:ext cx="582896" cy="325589"/>
            </a:xfrm>
            <a:custGeom>
              <a:avLst/>
              <a:gdLst/>
              <a:ahLst/>
              <a:cxnLst/>
              <a:rect l="l" t="t" r="r" b="b"/>
              <a:pathLst>
                <a:path w="582896" h="325589">
                  <a:moveTo>
                    <a:pt x="0" y="0"/>
                  </a:moveTo>
                  <a:lnTo>
                    <a:pt x="582896" y="0"/>
                  </a:lnTo>
                  <a:lnTo>
                    <a:pt x="582896" y="325589"/>
                  </a:lnTo>
                  <a:lnTo>
                    <a:pt x="0" y="325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7475" t="-82462" b="-994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7"/>
            <p:cNvSpPr/>
            <p:nvPr/>
          </p:nvSpPr>
          <p:spPr>
            <a:xfrm rot="701157">
              <a:off x="19243432" y="6093116"/>
              <a:ext cx="651049" cy="298669"/>
            </a:xfrm>
            <a:custGeom>
              <a:avLst/>
              <a:gdLst/>
              <a:ahLst/>
              <a:cxnLst/>
              <a:rect l="l" t="t" r="r" b="b"/>
              <a:pathLst>
                <a:path w="651049" h="298669">
                  <a:moveTo>
                    <a:pt x="0" y="0"/>
                  </a:moveTo>
                  <a:lnTo>
                    <a:pt x="651048" y="0"/>
                  </a:lnTo>
                  <a:lnTo>
                    <a:pt x="651048" y="298669"/>
                  </a:lnTo>
                  <a:lnTo>
                    <a:pt x="0" y="298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8"/>
            <p:cNvSpPr/>
            <p:nvPr/>
          </p:nvSpPr>
          <p:spPr>
            <a:xfrm rot="701157" flipH="1">
              <a:off x="19867361" y="6113234"/>
              <a:ext cx="752714" cy="416864"/>
            </a:xfrm>
            <a:custGeom>
              <a:avLst/>
              <a:gdLst/>
              <a:ahLst/>
              <a:cxnLst/>
              <a:rect l="l" t="t" r="r" b="b"/>
              <a:pathLst>
                <a:path w="752714" h="416864">
                  <a:moveTo>
                    <a:pt x="752714" y="0"/>
                  </a:moveTo>
                  <a:lnTo>
                    <a:pt x="0" y="0"/>
                  </a:lnTo>
                  <a:lnTo>
                    <a:pt x="0" y="416864"/>
                  </a:lnTo>
                  <a:lnTo>
                    <a:pt x="752714" y="416864"/>
                  </a:lnTo>
                  <a:lnTo>
                    <a:pt x="752714" y="0"/>
                  </a:lnTo>
                  <a:close/>
                </a:path>
              </a:pathLst>
            </a:custGeom>
            <a:blipFill>
              <a:blip r:embed="rId17"/>
              <a:stretch>
                <a:fillRect l="-9314" t="-89613" b="-777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 rot="701157">
              <a:off x="20547713" y="5836652"/>
              <a:ext cx="1265" cy="114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4"/>
                </a:lnSpc>
              </a:pPr>
              <a:endParaRPr/>
            </a:p>
          </p:txBody>
        </p:sp>
        <p:sp>
          <p:nvSpPr>
            <p:cNvPr id="30" name="Freeform 30"/>
            <p:cNvSpPr/>
            <p:nvPr/>
          </p:nvSpPr>
          <p:spPr>
            <a:xfrm rot="-10098842">
              <a:off x="19533657" y="5530651"/>
              <a:ext cx="1970204" cy="876741"/>
            </a:xfrm>
            <a:custGeom>
              <a:avLst/>
              <a:gdLst/>
              <a:ahLst/>
              <a:cxnLst/>
              <a:rect l="l" t="t" r="r" b="b"/>
              <a:pathLst>
                <a:path w="1970204" h="876741">
                  <a:moveTo>
                    <a:pt x="0" y="0"/>
                  </a:moveTo>
                  <a:lnTo>
                    <a:pt x="1970205" y="0"/>
                  </a:lnTo>
                  <a:lnTo>
                    <a:pt x="1970205" y="876741"/>
                  </a:lnTo>
                  <a:lnTo>
                    <a:pt x="0" y="876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701157">
              <a:off x="21366824" y="6522268"/>
              <a:ext cx="213668" cy="220676"/>
              <a:chOff x="0" y="0"/>
              <a:chExt cx="6350000" cy="65582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74930" y="74930"/>
                <a:ext cx="6200140" cy="6408420"/>
              </a:xfrm>
              <a:custGeom>
                <a:avLst/>
                <a:gdLst/>
                <a:ahLst/>
                <a:cxnLst/>
                <a:rect l="l" t="t" r="r" b="b"/>
                <a:pathLst>
                  <a:path w="6200140" h="6408420">
                    <a:moveTo>
                      <a:pt x="6200140" y="5351780"/>
                    </a:moveTo>
                    <a:cubicBezTo>
                      <a:pt x="6200140" y="5935980"/>
                      <a:pt x="5726430" y="6408420"/>
                      <a:pt x="5143500" y="6408420"/>
                    </a:cubicBezTo>
                    <a:lnTo>
                      <a:pt x="1056640" y="6408420"/>
                    </a:lnTo>
                    <a:cubicBezTo>
                      <a:pt x="472440" y="6408420"/>
                      <a:pt x="0" y="5934710"/>
                      <a:pt x="0" y="5351780"/>
                    </a:cubicBezTo>
                    <a:lnTo>
                      <a:pt x="0" y="1056640"/>
                    </a:lnTo>
                    <a:cubicBezTo>
                      <a:pt x="0" y="472440"/>
                      <a:pt x="473710" y="0"/>
                      <a:pt x="1056640" y="0"/>
                    </a:cubicBezTo>
                    <a:lnTo>
                      <a:pt x="5143500" y="0"/>
                    </a:lnTo>
                    <a:cubicBezTo>
                      <a:pt x="5727700" y="0"/>
                      <a:pt x="6200140" y="473710"/>
                      <a:pt x="6200140" y="1056640"/>
                    </a:cubicBezTo>
                    <a:lnTo>
                      <a:pt x="6200140" y="5351780"/>
                    </a:lnTo>
                    <a:close/>
                  </a:path>
                </a:pathLst>
              </a:custGeom>
              <a:blipFill>
                <a:blip r:embed="rId8"/>
                <a:stretch>
                  <a:fillRect t="-422" b="-422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55828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558280">
                    <a:moveTo>
                      <a:pt x="5218430" y="6558280"/>
                    </a:moveTo>
                    <a:lnTo>
                      <a:pt x="1131570" y="6558280"/>
                    </a:lnTo>
                    <a:cubicBezTo>
                      <a:pt x="508000" y="6558280"/>
                      <a:pt x="0" y="6050280"/>
                      <a:pt x="0" y="5426710"/>
                    </a:cubicBezTo>
                    <a:lnTo>
                      <a:pt x="0" y="1131570"/>
                    </a:lnTo>
                    <a:cubicBezTo>
                      <a:pt x="0" y="508000"/>
                      <a:pt x="508000" y="0"/>
                      <a:pt x="1131570" y="0"/>
                    </a:cubicBezTo>
                    <a:lnTo>
                      <a:pt x="5218430" y="0"/>
                    </a:lnTo>
                    <a:cubicBezTo>
                      <a:pt x="5842000" y="0"/>
                      <a:pt x="6350000" y="508000"/>
                      <a:pt x="6350000" y="1131570"/>
                    </a:cubicBezTo>
                    <a:lnTo>
                      <a:pt x="6350000" y="5425440"/>
                    </a:lnTo>
                    <a:cubicBezTo>
                      <a:pt x="6350000" y="6050280"/>
                      <a:pt x="5842000" y="6558280"/>
                      <a:pt x="5218430" y="6558280"/>
                    </a:cubicBezTo>
                    <a:close/>
                    <a:moveTo>
                      <a:pt x="1131570" y="149860"/>
                    </a:moveTo>
                    <a:cubicBezTo>
                      <a:pt x="590550" y="149860"/>
                      <a:pt x="149860" y="590550"/>
                      <a:pt x="149860" y="1131570"/>
                    </a:cubicBezTo>
                    <a:lnTo>
                      <a:pt x="149860" y="5425440"/>
                    </a:lnTo>
                    <a:cubicBezTo>
                      <a:pt x="149860" y="5966460"/>
                      <a:pt x="590550" y="6407150"/>
                      <a:pt x="1131570" y="6407150"/>
                    </a:cubicBezTo>
                    <a:lnTo>
                      <a:pt x="5218430" y="6407150"/>
                    </a:lnTo>
                    <a:cubicBezTo>
                      <a:pt x="5759450" y="6407150"/>
                      <a:pt x="6200140" y="5966460"/>
                      <a:pt x="6200140" y="5425440"/>
                    </a:cubicBezTo>
                    <a:lnTo>
                      <a:pt x="6200140" y="1131570"/>
                    </a:lnTo>
                    <a:cubicBezTo>
                      <a:pt x="6200140" y="590550"/>
                      <a:pt x="5759450" y="149860"/>
                      <a:pt x="5218430" y="149860"/>
                    </a:cubicBezTo>
                    <a:lnTo>
                      <a:pt x="1131570" y="149860"/>
                    </a:lnTo>
                    <a:close/>
                  </a:path>
                </a:pathLst>
              </a:custGeom>
              <a:solidFill>
                <a:srgbClr val="59621D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 rot="701157">
              <a:off x="20757699" y="4821419"/>
              <a:ext cx="1265" cy="114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4"/>
                </a:lnSpc>
              </a:pPr>
              <a:endParaRPr/>
            </a:p>
          </p:txBody>
        </p:sp>
        <p:sp>
          <p:nvSpPr>
            <p:cNvPr id="35" name="Freeform 35"/>
            <p:cNvSpPr/>
            <p:nvPr/>
          </p:nvSpPr>
          <p:spPr>
            <a:xfrm rot="701157">
              <a:off x="19842818" y="3198394"/>
              <a:ext cx="1809466" cy="756960"/>
            </a:xfrm>
            <a:custGeom>
              <a:avLst/>
              <a:gdLst/>
              <a:ahLst/>
              <a:cxnLst/>
              <a:rect l="l" t="t" r="r" b="b"/>
              <a:pathLst>
                <a:path w="1809466" h="756960">
                  <a:moveTo>
                    <a:pt x="0" y="0"/>
                  </a:moveTo>
                  <a:lnTo>
                    <a:pt x="1809466" y="0"/>
                  </a:lnTo>
                  <a:lnTo>
                    <a:pt x="1809466" y="756960"/>
                  </a:lnTo>
                  <a:lnTo>
                    <a:pt x="0" y="756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36" name="Group 36"/>
            <p:cNvGrpSpPr>
              <a:grpSpLocks noChangeAspect="1"/>
            </p:cNvGrpSpPr>
            <p:nvPr/>
          </p:nvGrpSpPr>
          <p:grpSpPr>
            <a:xfrm rot="701157">
              <a:off x="19820933" y="3570561"/>
              <a:ext cx="1999131" cy="1952859"/>
              <a:chOff x="0" y="0"/>
              <a:chExt cx="4828540" cy="471678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22"/>
                <a:stretch>
                  <a:fillRect l="-44364" t="-14152" r="-23547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 rot="-1901063">
              <a:off x="21139618" y="6255551"/>
              <a:ext cx="225576" cy="12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spc="11">
                  <a:solidFill>
                    <a:srgbClr val="08294C"/>
                  </a:solidFill>
                  <a:latin typeface="Kalam Bold"/>
                </a:rPr>
                <a:t>Flies</a:t>
              </a:r>
            </a:p>
          </p:txBody>
        </p:sp>
        <p:sp>
          <p:nvSpPr>
            <p:cNvPr id="39" name="Freeform 39"/>
            <p:cNvSpPr/>
            <p:nvPr/>
          </p:nvSpPr>
          <p:spPr>
            <a:xfrm rot="2494905">
              <a:off x="20661179" y="6001422"/>
              <a:ext cx="335322" cy="164308"/>
            </a:xfrm>
            <a:custGeom>
              <a:avLst/>
              <a:gdLst/>
              <a:ahLst/>
              <a:cxnLst/>
              <a:rect l="l" t="t" r="r" b="b"/>
              <a:pathLst>
                <a:path w="335322" h="164308">
                  <a:moveTo>
                    <a:pt x="0" y="0"/>
                  </a:moveTo>
                  <a:lnTo>
                    <a:pt x="335322" y="0"/>
                  </a:lnTo>
                  <a:lnTo>
                    <a:pt x="335322" y="164308"/>
                  </a:lnTo>
                  <a:lnTo>
                    <a:pt x="0" y="164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 rot="4314709">
              <a:off x="20340175" y="5871432"/>
              <a:ext cx="198121" cy="323462"/>
            </a:xfrm>
            <a:custGeom>
              <a:avLst/>
              <a:gdLst/>
              <a:ahLst/>
              <a:cxnLst/>
              <a:rect l="l" t="t" r="r" b="b"/>
              <a:pathLst>
                <a:path w="198121" h="323462">
                  <a:moveTo>
                    <a:pt x="0" y="0"/>
                  </a:moveTo>
                  <a:lnTo>
                    <a:pt x="198121" y="0"/>
                  </a:lnTo>
                  <a:lnTo>
                    <a:pt x="198121" y="323462"/>
                  </a:lnTo>
                  <a:lnTo>
                    <a:pt x="0" y="323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 rot="-6314163">
              <a:off x="21044617" y="5897025"/>
              <a:ext cx="315940" cy="364196"/>
            </a:xfrm>
            <a:custGeom>
              <a:avLst/>
              <a:gdLst/>
              <a:ahLst/>
              <a:cxnLst/>
              <a:rect l="l" t="t" r="r" b="b"/>
              <a:pathLst>
                <a:path w="315940" h="364196">
                  <a:moveTo>
                    <a:pt x="0" y="0"/>
                  </a:moveTo>
                  <a:lnTo>
                    <a:pt x="315940" y="0"/>
                  </a:lnTo>
                  <a:lnTo>
                    <a:pt x="315940" y="364196"/>
                  </a:lnTo>
                  <a:lnTo>
                    <a:pt x="0" y="364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/>
            <p:nvPr/>
          </p:nvSpPr>
          <p:spPr>
            <a:xfrm rot="1863155">
              <a:off x="19732607" y="5808714"/>
              <a:ext cx="410526" cy="110500"/>
            </a:xfrm>
            <a:custGeom>
              <a:avLst/>
              <a:gdLst/>
              <a:ahLst/>
              <a:cxnLst/>
              <a:rect l="l" t="t" r="r" b="b"/>
              <a:pathLst>
                <a:path w="410526" h="110500">
                  <a:moveTo>
                    <a:pt x="0" y="0"/>
                  </a:moveTo>
                  <a:lnTo>
                    <a:pt x="410527" y="0"/>
                  </a:lnTo>
                  <a:lnTo>
                    <a:pt x="410527" y="110500"/>
                  </a:lnTo>
                  <a:lnTo>
                    <a:pt x="0" y="110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TextBox 43"/>
            <p:cNvSpPr txBox="1"/>
            <p:nvPr/>
          </p:nvSpPr>
          <p:spPr>
            <a:xfrm rot="701157">
              <a:off x="19748401" y="5602916"/>
              <a:ext cx="1359311" cy="1565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57"/>
                </a:lnSpc>
              </a:pPr>
              <a:r>
                <a:rPr lang="en-US" sz="683">
                  <a:solidFill>
                    <a:srgbClr val="000000"/>
                  </a:solidFill>
                  <a:latin typeface="Nunito 1 Bold"/>
                </a:rPr>
                <a:t>Gets its food from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 rot="1046549">
              <a:off x="20167139" y="6169159"/>
              <a:ext cx="355558" cy="137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spc="11">
                  <a:solidFill>
                    <a:srgbClr val="08294C"/>
                  </a:solidFill>
                  <a:latin typeface="Kalam Bold"/>
                </a:rPr>
                <a:t>Beetles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 rot="701157">
              <a:off x="20029896" y="3286748"/>
              <a:ext cx="1531416" cy="195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5"/>
                </a:lnSpc>
                <a:spcBef>
                  <a:spcPct val="0"/>
                </a:spcBef>
              </a:pPr>
              <a:r>
                <a:rPr lang="en-US" sz="854">
                  <a:solidFill>
                    <a:srgbClr val="000000"/>
                  </a:solidFill>
                  <a:latin typeface="Aleo Bold"/>
                </a:rPr>
                <a:t>Lapwing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 rot="-167977">
              <a:off x="20665384" y="6246351"/>
              <a:ext cx="310771" cy="133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spc="11">
                  <a:solidFill>
                    <a:srgbClr val="08294C"/>
                  </a:solidFill>
                  <a:latin typeface="Kalam Bold"/>
                </a:rPr>
                <a:t>Worms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 rot="2801391">
              <a:off x="19565906" y="5934904"/>
              <a:ext cx="551693" cy="195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5"/>
                </a:lnSpc>
              </a:pPr>
              <a:r>
                <a:rPr lang="en-US" sz="581" spc="11">
                  <a:solidFill>
                    <a:srgbClr val="08294C"/>
                  </a:solidFill>
                  <a:latin typeface="Kalam Bold"/>
                </a:rPr>
                <a:t>Caterpillars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6547ABFBE2F242AFD879277661EA10" ma:contentTypeVersion="18" ma:contentTypeDescription="Create a new document." ma:contentTypeScope="" ma:versionID="9829d805a1c60993912bb39660fe534f">
  <xsd:schema xmlns:xsd="http://www.w3.org/2001/XMLSchema" xmlns:xs="http://www.w3.org/2001/XMLSchema" xmlns:p="http://schemas.microsoft.com/office/2006/metadata/properties" xmlns:ns2="99f3c90c-8c54-43a3-ad5c-82c086fa7e8a" xmlns:ns3="4c038b8b-266e-4bb2-adf3-7514a4634f13" targetNamespace="http://schemas.microsoft.com/office/2006/metadata/properties" ma:root="true" ma:fieldsID="b9bde3c655fb0ba80fe715740468a878" ns2:_="" ns3:_="">
    <xsd:import namespace="99f3c90c-8c54-43a3-ad5c-82c086fa7e8a"/>
    <xsd:import namespace="4c038b8b-266e-4bb2-adf3-7514a4634f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f3c90c-8c54-43a3-ad5c-82c086fa7e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9585a93-df65-47db-8e10-c50681b065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38b8b-266e-4bb2-adf3-7514a4634f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2914202-299b-41fd-a77e-c3a125e36b22}" ma:internalName="TaxCatchAll" ma:showField="CatchAllData" ma:web="4c038b8b-266e-4bb2-adf3-7514a4634f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f3c90c-8c54-43a3-ad5c-82c086fa7e8a">
      <Terms xmlns="http://schemas.microsoft.com/office/infopath/2007/PartnerControls"/>
    </lcf76f155ced4ddcb4097134ff3c332f>
    <TaxCatchAll xmlns="4c038b8b-266e-4bb2-adf3-7514a4634f13" xsi:nil="true"/>
  </documentManagement>
</p:properties>
</file>

<file path=customXml/itemProps1.xml><?xml version="1.0" encoding="utf-8"?>
<ds:datastoreItem xmlns:ds="http://schemas.openxmlformats.org/officeDocument/2006/customXml" ds:itemID="{A21EBEA8-39AA-419C-9263-E177ECC58C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f3c90c-8c54-43a3-ad5c-82c086fa7e8a"/>
    <ds:schemaRef ds:uri="4c038b8b-266e-4bb2-adf3-7514a4634f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75F819-D6BD-48BB-B161-8F2F04D987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C3421F-0F9E-4253-92EF-1671C186EC1F}">
  <ds:schemaRefs>
    <ds:schemaRef ds:uri="99f3c90c-8c54-43a3-ad5c-82c086fa7e8a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4c038b8b-266e-4bb2-adf3-7514a4634f13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554</Words>
  <Application>Microsoft Office PowerPoint</Application>
  <PresentationFormat>Custom</PresentationFormat>
  <Paragraphs>108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Nunito 1 Bold</vt:lpstr>
      <vt:lpstr>Kalam Bold</vt:lpstr>
      <vt:lpstr>Nunito 1</vt:lpstr>
      <vt:lpstr>Arial</vt:lpstr>
      <vt:lpstr>Nunito 2 Italics</vt:lpstr>
      <vt:lpstr>Nunito 1 Bold Italics</vt:lpstr>
      <vt:lpstr>Nunito 2</vt:lpstr>
      <vt:lpstr>Aleo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KS2 Classifying - Cuthbert's Moor</dc:title>
  <dc:creator>DWT User</dc:creator>
  <cp:lastModifiedBy>Kate English</cp:lastModifiedBy>
  <cp:revision>8</cp:revision>
  <dcterms:created xsi:type="dcterms:W3CDTF">2006-08-16T00:00:00Z</dcterms:created>
  <dcterms:modified xsi:type="dcterms:W3CDTF">2024-11-13T10:52:41Z</dcterms:modified>
  <dc:identifier>DAFzH3yia4I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0x0101004F6547ABFBE2F242AFD879277661EA10</vt:lpwstr>
  </property>
  <property fmtid="{D5CDD505-2E9C-101B-9397-08002B2CF9AE}" pid="3" name="MediaServiceImageTags">
    <vt:lpwstr/>
  </property>
</Properties>
</file>